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44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6" r:id="rId12"/>
    <p:sldId id="269" r:id="rId13"/>
    <p:sldId id="271" r:id="rId14"/>
    <p:sldId id="272" r:id="rId15"/>
    <p:sldId id="274" r:id="rId16"/>
    <p:sldId id="276" r:id="rId17"/>
    <p:sldId id="277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91" r:id="rId26"/>
    <p:sldId id="286" r:id="rId27"/>
    <p:sldId id="287" r:id="rId28"/>
    <p:sldId id="288" r:id="rId29"/>
    <p:sldId id="289" r:id="rId30"/>
    <p:sldId id="290" r:id="rId31"/>
    <p:sldId id="293" r:id="rId32"/>
    <p:sldId id="295" r:id="rId33"/>
    <p:sldId id="294" r:id="rId34"/>
    <p:sldId id="296" r:id="rId35"/>
    <p:sldId id="297" r:id="rId36"/>
    <p:sldId id="298" r:id="rId37"/>
    <p:sldId id="299" r:id="rId38"/>
    <p:sldId id="300" r:id="rId39"/>
    <p:sldId id="305" r:id="rId40"/>
    <p:sldId id="301" r:id="rId41"/>
    <p:sldId id="304" r:id="rId42"/>
    <p:sldId id="30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7427D-07F7-0F4E-981D-3AA958714424}" v="2" dt="2021-11-16T09:44:37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79"/>
    <p:restoredTop sz="96320"/>
  </p:normalViewPr>
  <p:slideViewPr>
    <p:cSldViewPr snapToGrid="0" snapToObjects="1">
      <p:cViewPr varScale="1">
        <p:scale>
          <a:sx n="215" d="100"/>
          <a:sy n="215" d="100"/>
        </p:scale>
        <p:origin x="1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EBAD78-E081-AC49-95A1-8309F4AA88CC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C61F493-BB7E-824A-8346-DAC3F9E8A94C}">
      <dgm:prSet phldrT="[Text]"/>
      <dgm:spPr/>
      <dgm:t>
        <a:bodyPr/>
        <a:lstStyle/>
        <a:p>
          <a:r>
            <a:rPr lang="en-GB" dirty="0"/>
            <a:t>Linux </a:t>
          </a:r>
        </a:p>
      </dgm:t>
    </dgm:pt>
    <dgm:pt modelId="{1677FA18-DE80-C442-A4AD-AC5D94F844A6}" type="parTrans" cxnId="{AF5DD301-C4AE-9548-94A2-D994C6E47A7C}">
      <dgm:prSet/>
      <dgm:spPr/>
      <dgm:t>
        <a:bodyPr/>
        <a:lstStyle/>
        <a:p>
          <a:endParaRPr lang="en-GB"/>
        </a:p>
      </dgm:t>
    </dgm:pt>
    <dgm:pt modelId="{65691361-E282-7344-8574-735854C84235}" type="sibTrans" cxnId="{AF5DD301-C4AE-9548-94A2-D994C6E47A7C}">
      <dgm:prSet/>
      <dgm:spPr/>
      <dgm:t>
        <a:bodyPr/>
        <a:lstStyle/>
        <a:p>
          <a:endParaRPr lang="en-GB" dirty="0"/>
        </a:p>
      </dgm:t>
    </dgm:pt>
    <dgm:pt modelId="{750507A1-0AE6-DF4A-BF91-B179059530C2}">
      <dgm:prSet phldrT="[Text]"/>
      <dgm:spPr/>
      <dgm:t>
        <a:bodyPr/>
        <a:lstStyle/>
        <a:p>
          <a:r>
            <a:rPr lang="en-GB" dirty="0"/>
            <a:t>Auth service</a:t>
          </a:r>
        </a:p>
      </dgm:t>
    </dgm:pt>
    <dgm:pt modelId="{4F92A068-936F-B84C-9A69-14BDFF063446}" type="parTrans" cxnId="{72113092-B39A-2140-B392-D1B4EA33515F}">
      <dgm:prSet/>
      <dgm:spPr/>
      <dgm:t>
        <a:bodyPr/>
        <a:lstStyle/>
        <a:p>
          <a:endParaRPr lang="en-GB"/>
        </a:p>
      </dgm:t>
    </dgm:pt>
    <dgm:pt modelId="{7F8064B7-55F4-254D-9092-D1027CE64390}" type="sibTrans" cxnId="{72113092-B39A-2140-B392-D1B4EA33515F}">
      <dgm:prSet/>
      <dgm:spPr/>
      <dgm:t>
        <a:bodyPr/>
        <a:lstStyle/>
        <a:p>
          <a:r>
            <a:rPr lang="en-GB" dirty="0"/>
            <a:t>REST</a:t>
          </a:r>
        </a:p>
      </dgm:t>
    </dgm:pt>
    <dgm:pt modelId="{97559111-209D-0544-ACA4-4746735B228E}" type="pres">
      <dgm:prSet presAssocID="{0AEBAD78-E081-AC49-95A1-8309F4AA88CC}" presName="Name0" presStyleCnt="0">
        <dgm:presLayoutVars>
          <dgm:dir/>
          <dgm:resizeHandles val="exact"/>
        </dgm:presLayoutVars>
      </dgm:prSet>
      <dgm:spPr/>
    </dgm:pt>
    <dgm:pt modelId="{F1BB8E16-E5A2-824A-A0E4-630CAC5CB2C8}" type="pres">
      <dgm:prSet presAssocID="{CC61F493-BB7E-824A-8346-DAC3F9E8A94C}" presName="node" presStyleLbl="node1" presStyleIdx="0" presStyleCnt="2" custRadScaleRad="309553" custRadScaleInc="-83334">
        <dgm:presLayoutVars>
          <dgm:bulletEnabled val="1"/>
        </dgm:presLayoutVars>
      </dgm:prSet>
      <dgm:spPr/>
    </dgm:pt>
    <dgm:pt modelId="{B696F2B5-21D1-CF4E-8D03-5149F71BE1A7}" type="pres">
      <dgm:prSet presAssocID="{65691361-E282-7344-8574-735854C84235}" presName="sibTrans" presStyleLbl="sibTrans2D1" presStyleIdx="0" presStyleCnt="2"/>
      <dgm:spPr/>
    </dgm:pt>
    <dgm:pt modelId="{C612B128-A80A-4745-AE7C-CEF2A20FA9C8}" type="pres">
      <dgm:prSet presAssocID="{65691361-E282-7344-8574-735854C84235}" presName="connectorText" presStyleLbl="sibTrans2D1" presStyleIdx="0" presStyleCnt="2"/>
      <dgm:spPr/>
    </dgm:pt>
    <dgm:pt modelId="{1E997333-17F5-E841-852D-6D686B4DBC2B}" type="pres">
      <dgm:prSet presAssocID="{750507A1-0AE6-DF4A-BF91-B179059530C2}" presName="node" presStyleLbl="node1" presStyleIdx="1" presStyleCnt="2" custRadScaleRad="306481" custRadScaleInc="-116837">
        <dgm:presLayoutVars>
          <dgm:bulletEnabled val="1"/>
        </dgm:presLayoutVars>
      </dgm:prSet>
      <dgm:spPr/>
    </dgm:pt>
    <dgm:pt modelId="{5E7CBD69-2F83-6642-8B02-E41C5769D9EA}" type="pres">
      <dgm:prSet presAssocID="{7F8064B7-55F4-254D-9092-D1027CE64390}" presName="sibTrans" presStyleLbl="sibTrans2D1" presStyleIdx="1" presStyleCnt="2"/>
      <dgm:spPr/>
    </dgm:pt>
    <dgm:pt modelId="{048B827B-BAAF-EF49-9FF9-E04764239432}" type="pres">
      <dgm:prSet presAssocID="{7F8064B7-55F4-254D-9092-D1027CE64390}" presName="connectorText" presStyleLbl="sibTrans2D1" presStyleIdx="1" presStyleCnt="2"/>
      <dgm:spPr/>
    </dgm:pt>
  </dgm:ptLst>
  <dgm:cxnLst>
    <dgm:cxn modelId="{AF5DD301-C4AE-9548-94A2-D994C6E47A7C}" srcId="{0AEBAD78-E081-AC49-95A1-8309F4AA88CC}" destId="{CC61F493-BB7E-824A-8346-DAC3F9E8A94C}" srcOrd="0" destOrd="0" parTransId="{1677FA18-DE80-C442-A4AD-AC5D94F844A6}" sibTransId="{65691361-E282-7344-8574-735854C84235}"/>
    <dgm:cxn modelId="{F3AD090F-AC43-A64C-8ADE-05FB53359103}" type="presOf" srcId="{750507A1-0AE6-DF4A-BF91-B179059530C2}" destId="{1E997333-17F5-E841-852D-6D686B4DBC2B}" srcOrd="0" destOrd="0" presId="urn:microsoft.com/office/officeart/2005/8/layout/cycle7"/>
    <dgm:cxn modelId="{3B1AD511-4D1D-7B43-8C3C-E4154A9D6DD8}" type="presOf" srcId="{7F8064B7-55F4-254D-9092-D1027CE64390}" destId="{048B827B-BAAF-EF49-9FF9-E04764239432}" srcOrd="1" destOrd="0" presId="urn:microsoft.com/office/officeart/2005/8/layout/cycle7"/>
    <dgm:cxn modelId="{3B047723-25A2-7548-AE5C-AB51C0EB6060}" type="presOf" srcId="{0AEBAD78-E081-AC49-95A1-8309F4AA88CC}" destId="{97559111-209D-0544-ACA4-4746735B228E}" srcOrd="0" destOrd="0" presId="urn:microsoft.com/office/officeart/2005/8/layout/cycle7"/>
    <dgm:cxn modelId="{31C39927-2529-0646-A448-2206E4DC1D2B}" type="presOf" srcId="{7F8064B7-55F4-254D-9092-D1027CE64390}" destId="{5E7CBD69-2F83-6642-8B02-E41C5769D9EA}" srcOrd="0" destOrd="0" presId="urn:microsoft.com/office/officeart/2005/8/layout/cycle7"/>
    <dgm:cxn modelId="{72113092-B39A-2140-B392-D1B4EA33515F}" srcId="{0AEBAD78-E081-AC49-95A1-8309F4AA88CC}" destId="{750507A1-0AE6-DF4A-BF91-B179059530C2}" srcOrd="1" destOrd="0" parTransId="{4F92A068-936F-B84C-9A69-14BDFF063446}" sibTransId="{7F8064B7-55F4-254D-9092-D1027CE64390}"/>
    <dgm:cxn modelId="{B228E59C-C75A-FA40-9177-DCB027443398}" type="presOf" srcId="{65691361-E282-7344-8574-735854C84235}" destId="{B696F2B5-21D1-CF4E-8D03-5149F71BE1A7}" srcOrd="0" destOrd="0" presId="urn:microsoft.com/office/officeart/2005/8/layout/cycle7"/>
    <dgm:cxn modelId="{85DB4FAB-050A-A04A-A261-999A72CB4990}" type="presOf" srcId="{65691361-E282-7344-8574-735854C84235}" destId="{C612B128-A80A-4745-AE7C-CEF2A20FA9C8}" srcOrd="1" destOrd="0" presId="urn:microsoft.com/office/officeart/2005/8/layout/cycle7"/>
    <dgm:cxn modelId="{4DE5F3DF-C50F-6B4D-8671-54AF7A3AD667}" type="presOf" srcId="{CC61F493-BB7E-824A-8346-DAC3F9E8A94C}" destId="{F1BB8E16-E5A2-824A-A0E4-630CAC5CB2C8}" srcOrd="0" destOrd="0" presId="urn:microsoft.com/office/officeart/2005/8/layout/cycle7"/>
    <dgm:cxn modelId="{25DA3EDE-0D43-834D-9A4D-A75AAE0F5A98}" type="presParOf" srcId="{97559111-209D-0544-ACA4-4746735B228E}" destId="{F1BB8E16-E5A2-824A-A0E4-630CAC5CB2C8}" srcOrd="0" destOrd="0" presId="urn:microsoft.com/office/officeart/2005/8/layout/cycle7"/>
    <dgm:cxn modelId="{CC787A60-DFFA-284E-B386-A6879D271960}" type="presParOf" srcId="{97559111-209D-0544-ACA4-4746735B228E}" destId="{B696F2B5-21D1-CF4E-8D03-5149F71BE1A7}" srcOrd="1" destOrd="0" presId="urn:microsoft.com/office/officeart/2005/8/layout/cycle7"/>
    <dgm:cxn modelId="{1B91F0A1-3784-9E48-B54B-35EBE388F9D6}" type="presParOf" srcId="{B696F2B5-21D1-CF4E-8D03-5149F71BE1A7}" destId="{C612B128-A80A-4745-AE7C-CEF2A20FA9C8}" srcOrd="0" destOrd="0" presId="urn:microsoft.com/office/officeart/2005/8/layout/cycle7"/>
    <dgm:cxn modelId="{F6043432-10CF-904B-840D-78BCC1814A25}" type="presParOf" srcId="{97559111-209D-0544-ACA4-4746735B228E}" destId="{1E997333-17F5-E841-852D-6D686B4DBC2B}" srcOrd="2" destOrd="0" presId="urn:microsoft.com/office/officeart/2005/8/layout/cycle7"/>
    <dgm:cxn modelId="{41E5A4C6-D84A-DB4C-B243-AAFA9A4AD894}" type="presParOf" srcId="{97559111-209D-0544-ACA4-4746735B228E}" destId="{5E7CBD69-2F83-6642-8B02-E41C5769D9EA}" srcOrd="3" destOrd="0" presId="urn:microsoft.com/office/officeart/2005/8/layout/cycle7"/>
    <dgm:cxn modelId="{203B4267-057A-EA4A-AF8B-EDCEF39CBAC9}" type="presParOf" srcId="{5E7CBD69-2F83-6642-8B02-E41C5769D9EA}" destId="{048B827B-BAAF-EF49-9FF9-E0476423943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2EB8DA-A8A2-7E4D-A839-2D75A0CFA3F4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A96F974-7ECF-E04F-A11B-7D2771E07282}">
      <dgm:prSet phldrT="[Text]"/>
      <dgm:spPr/>
      <dgm:t>
        <a:bodyPr/>
        <a:lstStyle/>
        <a:p>
          <a:r>
            <a:rPr lang="en-GB" dirty="0"/>
            <a:t>Linux</a:t>
          </a:r>
        </a:p>
      </dgm:t>
    </dgm:pt>
    <dgm:pt modelId="{AA15FBB6-B60C-CA44-9EA7-220DB5EF71C2}" type="parTrans" cxnId="{5CB629C9-6ADE-9144-A6A9-BA5FFF6124FD}">
      <dgm:prSet/>
      <dgm:spPr/>
      <dgm:t>
        <a:bodyPr/>
        <a:lstStyle/>
        <a:p>
          <a:endParaRPr lang="en-GB"/>
        </a:p>
      </dgm:t>
    </dgm:pt>
    <dgm:pt modelId="{D54B9290-28A3-D042-87A2-08B151C432B5}" type="sibTrans" cxnId="{5CB629C9-6ADE-9144-A6A9-BA5FFF6124FD}">
      <dgm:prSet/>
      <dgm:spPr/>
      <dgm:t>
        <a:bodyPr/>
        <a:lstStyle/>
        <a:p>
          <a:endParaRPr lang="en-GB"/>
        </a:p>
      </dgm:t>
    </dgm:pt>
    <dgm:pt modelId="{71CF70E1-EF5F-7F49-866A-A56B09330853}">
      <dgm:prSet phldrT="[Text]"/>
      <dgm:spPr/>
      <dgm:t>
        <a:bodyPr/>
        <a:lstStyle/>
        <a:p>
          <a:r>
            <a:rPr lang="en-GB" dirty="0"/>
            <a:t>Sudo </a:t>
          </a:r>
          <a:r>
            <a:rPr lang="en-GB" i="1" dirty="0"/>
            <a:t>command</a:t>
          </a:r>
        </a:p>
      </dgm:t>
    </dgm:pt>
    <dgm:pt modelId="{70BD06F0-A2E0-784A-AFBD-7883606C1B55}" type="parTrans" cxnId="{B52ED6BA-593B-704C-99FC-DEADA62B0DD9}">
      <dgm:prSet/>
      <dgm:spPr/>
      <dgm:t>
        <a:bodyPr/>
        <a:lstStyle/>
        <a:p>
          <a:endParaRPr lang="en-GB"/>
        </a:p>
      </dgm:t>
    </dgm:pt>
    <dgm:pt modelId="{7398B729-3567-0F42-97FB-158AE6CC41FF}" type="sibTrans" cxnId="{B52ED6BA-593B-704C-99FC-DEADA62B0DD9}">
      <dgm:prSet/>
      <dgm:spPr/>
      <dgm:t>
        <a:bodyPr/>
        <a:lstStyle/>
        <a:p>
          <a:endParaRPr lang="en-GB"/>
        </a:p>
      </dgm:t>
    </dgm:pt>
    <dgm:pt modelId="{9092D004-BDA2-8643-A85D-234036C2AC8E}">
      <dgm:prSet phldrT="[Text]"/>
      <dgm:spPr/>
      <dgm:t>
        <a:bodyPr/>
        <a:lstStyle/>
        <a:p>
          <a:r>
            <a:rPr lang="en-GB" dirty="0"/>
            <a:t>Auth Web Service</a:t>
          </a:r>
        </a:p>
      </dgm:t>
    </dgm:pt>
    <dgm:pt modelId="{C05208F9-755E-E542-B237-FB6EF1B6B60F}" type="parTrans" cxnId="{44554125-EFEA-1147-B686-78CADCFF252B}">
      <dgm:prSet/>
      <dgm:spPr/>
      <dgm:t>
        <a:bodyPr/>
        <a:lstStyle/>
        <a:p>
          <a:endParaRPr lang="en-GB"/>
        </a:p>
      </dgm:t>
    </dgm:pt>
    <dgm:pt modelId="{125B357B-A7A6-5A4C-9CAD-35D40F51F776}" type="sibTrans" cxnId="{44554125-EFEA-1147-B686-78CADCFF252B}">
      <dgm:prSet/>
      <dgm:spPr/>
      <dgm:t>
        <a:bodyPr/>
        <a:lstStyle/>
        <a:p>
          <a:endParaRPr lang="en-GB"/>
        </a:p>
      </dgm:t>
    </dgm:pt>
    <dgm:pt modelId="{2804A335-1C92-6E4E-8C26-8C3D0A7CD53F}">
      <dgm:prSet phldrT="[Text]"/>
      <dgm:spPr/>
      <dgm:t>
        <a:bodyPr/>
        <a:lstStyle/>
        <a:p>
          <a:r>
            <a:rPr lang="en-GB" dirty="0"/>
            <a:t>Challenge password</a:t>
          </a:r>
        </a:p>
      </dgm:t>
    </dgm:pt>
    <dgm:pt modelId="{42F6D997-3D2E-4042-A6A2-549E2BDC99ED}" type="parTrans" cxnId="{EB752EA4-1A6A-5D4D-9881-9C27A75703CD}">
      <dgm:prSet/>
      <dgm:spPr/>
      <dgm:t>
        <a:bodyPr/>
        <a:lstStyle/>
        <a:p>
          <a:endParaRPr lang="en-GB"/>
        </a:p>
      </dgm:t>
    </dgm:pt>
    <dgm:pt modelId="{1B5DBB93-D3B6-5A4F-8D46-E1ADB5ADD9AE}" type="sibTrans" cxnId="{EB752EA4-1A6A-5D4D-9881-9C27A75703CD}">
      <dgm:prSet/>
      <dgm:spPr/>
      <dgm:t>
        <a:bodyPr/>
        <a:lstStyle/>
        <a:p>
          <a:endParaRPr lang="en-GB"/>
        </a:p>
      </dgm:t>
    </dgm:pt>
    <dgm:pt modelId="{BD314614-F6F4-3149-9DC2-6059ACD34BA2}">
      <dgm:prSet phldrT="[Text]"/>
      <dgm:spPr/>
      <dgm:t>
        <a:bodyPr/>
        <a:lstStyle/>
        <a:p>
          <a:r>
            <a:rPr lang="en-GB" dirty="0"/>
            <a:t>Rotate password</a:t>
          </a:r>
        </a:p>
      </dgm:t>
    </dgm:pt>
    <dgm:pt modelId="{4901E379-4E94-6E47-A6D4-0335F5E1FFBF}" type="parTrans" cxnId="{BB469A42-2FC5-2143-904A-1F4AA34342EE}">
      <dgm:prSet/>
      <dgm:spPr/>
      <dgm:t>
        <a:bodyPr/>
        <a:lstStyle/>
        <a:p>
          <a:endParaRPr lang="en-GB"/>
        </a:p>
      </dgm:t>
    </dgm:pt>
    <dgm:pt modelId="{2516E27D-92C2-8F4E-9249-5CDAD701BD10}" type="sibTrans" cxnId="{BB469A42-2FC5-2143-904A-1F4AA34342EE}">
      <dgm:prSet/>
      <dgm:spPr/>
      <dgm:t>
        <a:bodyPr/>
        <a:lstStyle/>
        <a:p>
          <a:endParaRPr lang="en-GB"/>
        </a:p>
      </dgm:t>
    </dgm:pt>
    <dgm:pt modelId="{3100A473-F20D-EB41-99E5-C5418FBAEB35}">
      <dgm:prSet phldrT="[Text]"/>
      <dgm:spPr/>
      <dgm:t>
        <a:bodyPr/>
        <a:lstStyle/>
        <a:p>
          <a:r>
            <a:rPr lang="en-GB" dirty="0"/>
            <a:t>Linux</a:t>
          </a:r>
        </a:p>
      </dgm:t>
    </dgm:pt>
    <dgm:pt modelId="{F4E29AC9-9652-3F45-966A-C95AF8986757}" type="parTrans" cxnId="{715EC27C-754A-AE44-B91D-DBC2E65CAEDC}">
      <dgm:prSet/>
      <dgm:spPr/>
      <dgm:t>
        <a:bodyPr/>
        <a:lstStyle/>
        <a:p>
          <a:endParaRPr lang="en-GB"/>
        </a:p>
      </dgm:t>
    </dgm:pt>
    <dgm:pt modelId="{C00C66BE-E016-FD43-9976-CBA2CBB99E0F}" type="sibTrans" cxnId="{715EC27C-754A-AE44-B91D-DBC2E65CAEDC}">
      <dgm:prSet/>
      <dgm:spPr/>
      <dgm:t>
        <a:bodyPr/>
        <a:lstStyle/>
        <a:p>
          <a:endParaRPr lang="en-GB"/>
        </a:p>
      </dgm:t>
    </dgm:pt>
    <dgm:pt modelId="{37798300-1673-CC45-90BB-C14C5C7259AF}">
      <dgm:prSet phldrT="[Text]"/>
      <dgm:spPr/>
      <dgm:t>
        <a:bodyPr/>
        <a:lstStyle/>
        <a:p>
          <a:r>
            <a:rPr lang="en-GB" dirty="0"/>
            <a:t>Authentication</a:t>
          </a:r>
        </a:p>
      </dgm:t>
    </dgm:pt>
    <dgm:pt modelId="{E5018493-85BD-954E-966D-C1FF41B8B3B7}" type="parTrans" cxnId="{B95E92B5-54D9-C646-84BB-EE8D62DC5D58}">
      <dgm:prSet/>
      <dgm:spPr/>
      <dgm:t>
        <a:bodyPr/>
        <a:lstStyle/>
        <a:p>
          <a:endParaRPr lang="en-GB"/>
        </a:p>
      </dgm:t>
    </dgm:pt>
    <dgm:pt modelId="{51A63617-0802-D745-83E1-E71E07622FAB}" type="sibTrans" cxnId="{B95E92B5-54D9-C646-84BB-EE8D62DC5D58}">
      <dgm:prSet/>
      <dgm:spPr/>
      <dgm:t>
        <a:bodyPr/>
        <a:lstStyle/>
        <a:p>
          <a:endParaRPr lang="en-GB"/>
        </a:p>
      </dgm:t>
    </dgm:pt>
    <dgm:pt modelId="{9B84E261-9990-AC44-99FA-64DEAE4C4559}">
      <dgm:prSet phldrT="[Text]"/>
      <dgm:spPr/>
      <dgm:t>
        <a:bodyPr/>
        <a:lstStyle/>
        <a:p>
          <a:r>
            <a:rPr lang="en-GB" dirty="0"/>
            <a:t>Prompt user for password</a:t>
          </a:r>
        </a:p>
      </dgm:t>
    </dgm:pt>
    <dgm:pt modelId="{03C027D4-63E9-7A47-AE99-EA7DD9C60769}" type="parTrans" cxnId="{5608FA91-6D0F-CA4E-AA7B-D3814DB4A5C3}">
      <dgm:prSet/>
      <dgm:spPr/>
      <dgm:t>
        <a:bodyPr/>
        <a:lstStyle/>
        <a:p>
          <a:endParaRPr lang="en-GB"/>
        </a:p>
      </dgm:t>
    </dgm:pt>
    <dgm:pt modelId="{D457DD95-E28E-9240-96E6-CC3737C84F2E}" type="sibTrans" cxnId="{5608FA91-6D0F-CA4E-AA7B-D3814DB4A5C3}">
      <dgm:prSet/>
      <dgm:spPr/>
      <dgm:t>
        <a:bodyPr/>
        <a:lstStyle/>
        <a:p>
          <a:endParaRPr lang="en-GB"/>
        </a:p>
      </dgm:t>
    </dgm:pt>
    <dgm:pt modelId="{7E5DDC22-4376-4A44-B878-12FF41D47837}">
      <dgm:prSet phldrT="[Text]"/>
      <dgm:spPr/>
      <dgm:t>
        <a:bodyPr/>
        <a:lstStyle/>
        <a:p>
          <a:r>
            <a:rPr lang="en-GB" dirty="0"/>
            <a:t>Success</a:t>
          </a:r>
        </a:p>
      </dgm:t>
    </dgm:pt>
    <dgm:pt modelId="{8813BD0C-EBC8-8640-91C1-CBCB2FE6C347}" type="parTrans" cxnId="{273A0097-462F-194E-9CC0-52C60AA98266}">
      <dgm:prSet/>
      <dgm:spPr/>
      <dgm:t>
        <a:bodyPr/>
        <a:lstStyle/>
        <a:p>
          <a:endParaRPr lang="en-GB"/>
        </a:p>
      </dgm:t>
    </dgm:pt>
    <dgm:pt modelId="{DDF4F68D-7E27-0448-A90A-5D309C44739F}" type="sibTrans" cxnId="{273A0097-462F-194E-9CC0-52C60AA98266}">
      <dgm:prSet/>
      <dgm:spPr/>
      <dgm:t>
        <a:bodyPr/>
        <a:lstStyle/>
        <a:p>
          <a:endParaRPr lang="en-GB"/>
        </a:p>
      </dgm:t>
    </dgm:pt>
    <dgm:pt modelId="{C534F405-70E4-EF42-96E9-2B359A0043BC}">
      <dgm:prSet phldrT="[Text]"/>
      <dgm:spPr/>
      <dgm:t>
        <a:bodyPr/>
        <a:lstStyle/>
        <a:p>
          <a:r>
            <a:rPr lang="en-GB" dirty="0"/>
            <a:t>Failure</a:t>
          </a:r>
        </a:p>
      </dgm:t>
    </dgm:pt>
    <dgm:pt modelId="{B500E8F7-166F-1940-8276-806D3047FA81}" type="parTrans" cxnId="{7913C665-11D9-DE48-B66E-D43BBE32441A}">
      <dgm:prSet/>
      <dgm:spPr/>
      <dgm:t>
        <a:bodyPr/>
        <a:lstStyle/>
        <a:p>
          <a:endParaRPr lang="en-GB"/>
        </a:p>
      </dgm:t>
    </dgm:pt>
    <dgm:pt modelId="{C33D8674-9224-3940-9AB7-9903E476CA73}" type="sibTrans" cxnId="{7913C665-11D9-DE48-B66E-D43BBE32441A}">
      <dgm:prSet/>
      <dgm:spPr/>
      <dgm:t>
        <a:bodyPr/>
        <a:lstStyle/>
        <a:p>
          <a:endParaRPr lang="en-GB"/>
        </a:p>
      </dgm:t>
    </dgm:pt>
    <dgm:pt modelId="{3E617D0A-CC6D-8E46-9935-8BD89602E5D3}">
      <dgm:prSet phldrT="[Text]"/>
      <dgm:spPr/>
      <dgm:t>
        <a:bodyPr/>
        <a:lstStyle/>
        <a:p>
          <a:r>
            <a:rPr lang="en-GB" dirty="0"/>
            <a:t>Send request to the </a:t>
          </a:r>
          <a:r>
            <a:rPr lang="en-GB" i="1" dirty="0"/>
            <a:t>auth-service</a:t>
          </a:r>
        </a:p>
      </dgm:t>
    </dgm:pt>
    <dgm:pt modelId="{A25F4AD5-2FA2-DA4F-99B3-6DC6B702C331}" type="parTrans" cxnId="{460554C7-466C-5645-8A0A-F95462547ED2}">
      <dgm:prSet/>
      <dgm:spPr/>
      <dgm:t>
        <a:bodyPr/>
        <a:lstStyle/>
        <a:p>
          <a:endParaRPr lang="en-GB"/>
        </a:p>
      </dgm:t>
    </dgm:pt>
    <dgm:pt modelId="{57C90CAF-9BA0-734F-81B5-84C145ABFB14}" type="sibTrans" cxnId="{460554C7-466C-5645-8A0A-F95462547ED2}">
      <dgm:prSet/>
      <dgm:spPr/>
      <dgm:t>
        <a:bodyPr/>
        <a:lstStyle/>
        <a:p>
          <a:endParaRPr lang="en-GB"/>
        </a:p>
      </dgm:t>
    </dgm:pt>
    <dgm:pt modelId="{69D3AB21-7FC6-C24B-9FEC-88ECFAE41099}">
      <dgm:prSet phldrT="[Text]"/>
      <dgm:spPr/>
      <dgm:t>
        <a:bodyPr/>
        <a:lstStyle/>
        <a:p>
          <a:r>
            <a:rPr lang="en-GB" dirty="0"/>
            <a:t>Issue command</a:t>
          </a:r>
        </a:p>
      </dgm:t>
    </dgm:pt>
    <dgm:pt modelId="{18D2074C-0214-3143-B821-D2D64CE1559E}" type="parTrans" cxnId="{2F5949CA-E138-434F-A2D2-E8AF5B67F7D4}">
      <dgm:prSet/>
      <dgm:spPr/>
      <dgm:t>
        <a:bodyPr/>
        <a:lstStyle/>
        <a:p>
          <a:endParaRPr lang="en-GB"/>
        </a:p>
      </dgm:t>
    </dgm:pt>
    <dgm:pt modelId="{54622809-3B48-1240-95C0-E9216EC548D9}" type="sibTrans" cxnId="{2F5949CA-E138-434F-A2D2-E8AF5B67F7D4}">
      <dgm:prSet/>
      <dgm:spPr/>
      <dgm:t>
        <a:bodyPr/>
        <a:lstStyle/>
        <a:p>
          <a:endParaRPr lang="en-GB"/>
        </a:p>
      </dgm:t>
    </dgm:pt>
    <dgm:pt modelId="{A8EC6445-DD75-ED4F-990E-626C79B7D200}" type="pres">
      <dgm:prSet presAssocID="{622EB8DA-A8A2-7E4D-A839-2D75A0CFA3F4}" presName="Name0" presStyleCnt="0">
        <dgm:presLayoutVars>
          <dgm:dir/>
          <dgm:animLvl val="lvl"/>
          <dgm:resizeHandles val="exact"/>
        </dgm:presLayoutVars>
      </dgm:prSet>
      <dgm:spPr/>
    </dgm:pt>
    <dgm:pt modelId="{EC94BB16-2CF7-CD4C-BD8D-9B7ABE5F763D}" type="pres">
      <dgm:prSet presAssocID="{622EB8DA-A8A2-7E4D-A839-2D75A0CFA3F4}" presName="tSp" presStyleCnt="0"/>
      <dgm:spPr/>
    </dgm:pt>
    <dgm:pt modelId="{D3707A14-395E-5442-ADD4-8CD7C35C5956}" type="pres">
      <dgm:prSet presAssocID="{622EB8DA-A8A2-7E4D-A839-2D75A0CFA3F4}" presName="bSp" presStyleCnt="0"/>
      <dgm:spPr/>
    </dgm:pt>
    <dgm:pt modelId="{D8325BD3-74C3-FB47-82A4-911558FD7159}" type="pres">
      <dgm:prSet presAssocID="{622EB8DA-A8A2-7E4D-A839-2D75A0CFA3F4}" presName="process" presStyleCnt="0"/>
      <dgm:spPr/>
    </dgm:pt>
    <dgm:pt modelId="{9CFD690D-44F4-2446-A88A-7E67C0359945}" type="pres">
      <dgm:prSet presAssocID="{4A96F974-7ECF-E04F-A11B-7D2771E07282}" presName="composite1" presStyleCnt="0"/>
      <dgm:spPr/>
    </dgm:pt>
    <dgm:pt modelId="{ADB0654B-12DF-CA46-A3B8-2FAA1067E8B9}" type="pres">
      <dgm:prSet presAssocID="{4A96F974-7ECF-E04F-A11B-7D2771E07282}" presName="dummyNode1" presStyleLbl="node1" presStyleIdx="0" presStyleCnt="3"/>
      <dgm:spPr/>
    </dgm:pt>
    <dgm:pt modelId="{930D87CA-94C8-6448-B944-BF7E7C4AEBF3}" type="pres">
      <dgm:prSet presAssocID="{4A96F974-7ECF-E04F-A11B-7D2771E07282}" presName="childNode1" presStyleLbl="bgAcc1" presStyleIdx="0" presStyleCnt="3">
        <dgm:presLayoutVars>
          <dgm:bulletEnabled val="1"/>
        </dgm:presLayoutVars>
      </dgm:prSet>
      <dgm:spPr/>
    </dgm:pt>
    <dgm:pt modelId="{F38FB925-4654-7B4D-83D1-3D893D7B6074}" type="pres">
      <dgm:prSet presAssocID="{4A96F974-7ECF-E04F-A11B-7D2771E07282}" presName="childNode1tx" presStyleLbl="bgAcc1" presStyleIdx="0" presStyleCnt="3">
        <dgm:presLayoutVars>
          <dgm:bulletEnabled val="1"/>
        </dgm:presLayoutVars>
      </dgm:prSet>
      <dgm:spPr/>
    </dgm:pt>
    <dgm:pt modelId="{66FC4FC8-4FFD-6849-A363-8883BADD0126}" type="pres">
      <dgm:prSet presAssocID="{4A96F974-7ECF-E04F-A11B-7D2771E07282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AEE7D497-C08B-1548-88E7-705A3329882D}" type="pres">
      <dgm:prSet presAssocID="{4A96F974-7ECF-E04F-A11B-7D2771E07282}" presName="connSite1" presStyleCnt="0"/>
      <dgm:spPr/>
    </dgm:pt>
    <dgm:pt modelId="{1FC1112E-B28C-5140-A103-56CF1D186456}" type="pres">
      <dgm:prSet presAssocID="{D54B9290-28A3-D042-87A2-08B151C432B5}" presName="Name9" presStyleLbl="sibTrans2D1" presStyleIdx="0" presStyleCnt="2"/>
      <dgm:spPr/>
    </dgm:pt>
    <dgm:pt modelId="{CF574719-1B81-9B4B-9CC7-D69ED1357382}" type="pres">
      <dgm:prSet presAssocID="{9092D004-BDA2-8643-A85D-234036C2AC8E}" presName="composite2" presStyleCnt="0"/>
      <dgm:spPr/>
    </dgm:pt>
    <dgm:pt modelId="{1E8E7CC6-5E29-1143-8B6A-29E4E62CC38F}" type="pres">
      <dgm:prSet presAssocID="{9092D004-BDA2-8643-A85D-234036C2AC8E}" presName="dummyNode2" presStyleLbl="node1" presStyleIdx="0" presStyleCnt="3"/>
      <dgm:spPr/>
    </dgm:pt>
    <dgm:pt modelId="{A3232401-7607-DA43-BA44-575C465EC0CF}" type="pres">
      <dgm:prSet presAssocID="{9092D004-BDA2-8643-A85D-234036C2AC8E}" presName="childNode2" presStyleLbl="bgAcc1" presStyleIdx="1" presStyleCnt="3">
        <dgm:presLayoutVars>
          <dgm:bulletEnabled val="1"/>
        </dgm:presLayoutVars>
      </dgm:prSet>
      <dgm:spPr/>
    </dgm:pt>
    <dgm:pt modelId="{E17A7E77-59C2-2D4A-BC6D-65A89A47AE86}" type="pres">
      <dgm:prSet presAssocID="{9092D004-BDA2-8643-A85D-234036C2AC8E}" presName="childNode2tx" presStyleLbl="bgAcc1" presStyleIdx="1" presStyleCnt="3">
        <dgm:presLayoutVars>
          <dgm:bulletEnabled val="1"/>
        </dgm:presLayoutVars>
      </dgm:prSet>
      <dgm:spPr/>
    </dgm:pt>
    <dgm:pt modelId="{A782CB13-A6E9-DE4F-B439-0E3315C323CD}" type="pres">
      <dgm:prSet presAssocID="{9092D004-BDA2-8643-A85D-234036C2AC8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26A7735E-E400-2B49-9AB6-FA7877AD156E}" type="pres">
      <dgm:prSet presAssocID="{9092D004-BDA2-8643-A85D-234036C2AC8E}" presName="connSite2" presStyleCnt="0"/>
      <dgm:spPr/>
    </dgm:pt>
    <dgm:pt modelId="{EB46897D-4B09-B549-AB2A-9594E52BB9BB}" type="pres">
      <dgm:prSet presAssocID="{125B357B-A7A6-5A4C-9CAD-35D40F51F776}" presName="Name18" presStyleLbl="sibTrans2D1" presStyleIdx="1" presStyleCnt="2"/>
      <dgm:spPr/>
    </dgm:pt>
    <dgm:pt modelId="{8A6DBCA0-3746-0847-8B44-CA6310B36EEB}" type="pres">
      <dgm:prSet presAssocID="{3100A473-F20D-EB41-99E5-C5418FBAEB35}" presName="composite1" presStyleCnt="0"/>
      <dgm:spPr/>
    </dgm:pt>
    <dgm:pt modelId="{2A810637-D9B8-3145-9DCF-A6921FDA13A1}" type="pres">
      <dgm:prSet presAssocID="{3100A473-F20D-EB41-99E5-C5418FBAEB35}" presName="dummyNode1" presStyleLbl="node1" presStyleIdx="1" presStyleCnt="3"/>
      <dgm:spPr/>
    </dgm:pt>
    <dgm:pt modelId="{C179DC82-A466-7841-9101-F03E24FF32F5}" type="pres">
      <dgm:prSet presAssocID="{3100A473-F20D-EB41-99E5-C5418FBAEB35}" presName="childNode1" presStyleLbl="bgAcc1" presStyleIdx="2" presStyleCnt="3">
        <dgm:presLayoutVars>
          <dgm:bulletEnabled val="1"/>
        </dgm:presLayoutVars>
      </dgm:prSet>
      <dgm:spPr/>
    </dgm:pt>
    <dgm:pt modelId="{A1BB1898-A804-294B-B0E1-0CE9676A3FA3}" type="pres">
      <dgm:prSet presAssocID="{3100A473-F20D-EB41-99E5-C5418FBAEB35}" presName="childNode1tx" presStyleLbl="bgAcc1" presStyleIdx="2" presStyleCnt="3">
        <dgm:presLayoutVars>
          <dgm:bulletEnabled val="1"/>
        </dgm:presLayoutVars>
      </dgm:prSet>
      <dgm:spPr/>
    </dgm:pt>
    <dgm:pt modelId="{08F1C16A-5C2D-7341-AEFA-2E6F68645E9C}" type="pres">
      <dgm:prSet presAssocID="{3100A473-F20D-EB41-99E5-C5418FBAEB35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62B0A9A7-78EA-CB4D-8AAB-F57CD74CB8D0}" type="pres">
      <dgm:prSet presAssocID="{3100A473-F20D-EB41-99E5-C5418FBAEB35}" presName="connSite1" presStyleCnt="0"/>
      <dgm:spPr/>
    </dgm:pt>
  </dgm:ptLst>
  <dgm:cxnLst>
    <dgm:cxn modelId="{07AE6703-6B35-F242-8210-9CABF815D21D}" type="presOf" srcId="{69D3AB21-7FC6-C24B-9FEC-88ECFAE41099}" destId="{A1BB1898-A804-294B-B0E1-0CE9676A3FA3}" srcOrd="1" destOrd="2" presId="urn:microsoft.com/office/officeart/2005/8/layout/hProcess4"/>
    <dgm:cxn modelId="{6ABCD103-4C10-AE4D-A577-35978A68830A}" type="presOf" srcId="{D54B9290-28A3-D042-87A2-08B151C432B5}" destId="{1FC1112E-B28C-5140-A103-56CF1D186456}" srcOrd="0" destOrd="0" presId="urn:microsoft.com/office/officeart/2005/8/layout/hProcess4"/>
    <dgm:cxn modelId="{8E76D407-270A-7346-8CE2-B5695FE6B38C}" type="presOf" srcId="{69D3AB21-7FC6-C24B-9FEC-88ECFAE41099}" destId="{C179DC82-A466-7841-9101-F03E24FF32F5}" srcOrd="0" destOrd="2" presId="urn:microsoft.com/office/officeart/2005/8/layout/hProcess4"/>
    <dgm:cxn modelId="{DF2AC90A-9B65-7241-8AEE-FD3510F205C2}" type="presOf" srcId="{71CF70E1-EF5F-7F49-866A-A56B09330853}" destId="{930D87CA-94C8-6448-B944-BF7E7C4AEBF3}" srcOrd="0" destOrd="0" presId="urn:microsoft.com/office/officeart/2005/8/layout/hProcess4"/>
    <dgm:cxn modelId="{0C1A1C16-A382-0D45-AD35-A0C22E5068BD}" type="presOf" srcId="{3E617D0A-CC6D-8E46-9935-8BD89602E5D3}" destId="{F38FB925-4654-7B4D-83D1-3D893D7B6074}" srcOrd="1" destOrd="2" presId="urn:microsoft.com/office/officeart/2005/8/layout/hProcess4"/>
    <dgm:cxn modelId="{46FF5F1C-1255-A846-8B9E-D84B25FBE846}" type="presOf" srcId="{BD314614-F6F4-3149-9DC2-6059ACD34BA2}" destId="{E17A7E77-59C2-2D4A-BC6D-65A89A47AE86}" srcOrd="1" destOrd="1" presId="urn:microsoft.com/office/officeart/2005/8/layout/hProcess4"/>
    <dgm:cxn modelId="{44554125-EFEA-1147-B686-78CADCFF252B}" srcId="{622EB8DA-A8A2-7E4D-A839-2D75A0CFA3F4}" destId="{9092D004-BDA2-8643-A85D-234036C2AC8E}" srcOrd="1" destOrd="0" parTransId="{C05208F9-755E-E542-B237-FB6EF1B6B60F}" sibTransId="{125B357B-A7A6-5A4C-9CAD-35D40F51F776}"/>
    <dgm:cxn modelId="{5BF2522A-FDE0-CF4B-806F-95937FE565AD}" type="presOf" srcId="{37798300-1673-CC45-90BB-C14C5C7259AF}" destId="{A1BB1898-A804-294B-B0E1-0CE9676A3FA3}" srcOrd="1" destOrd="0" presId="urn:microsoft.com/office/officeart/2005/8/layout/hProcess4"/>
    <dgm:cxn modelId="{8E43C434-7339-B24D-98E8-90EF81F4E351}" type="presOf" srcId="{C534F405-70E4-EF42-96E9-2B359A0043BC}" destId="{C179DC82-A466-7841-9101-F03E24FF32F5}" srcOrd="0" destOrd="3" presId="urn:microsoft.com/office/officeart/2005/8/layout/hProcess4"/>
    <dgm:cxn modelId="{EE3F3D38-3130-6340-83A1-8BBC517A0F96}" type="presOf" srcId="{2804A335-1C92-6E4E-8C26-8C3D0A7CD53F}" destId="{A3232401-7607-DA43-BA44-575C465EC0CF}" srcOrd="0" destOrd="0" presId="urn:microsoft.com/office/officeart/2005/8/layout/hProcess4"/>
    <dgm:cxn modelId="{C3305A39-D42E-3442-9B91-41F2C849ACE5}" type="presOf" srcId="{9092D004-BDA2-8643-A85D-234036C2AC8E}" destId="{A782CB13-A6E9-DE4F-B439-0E3315C323CD}" srcOrd="0" destOrd="0" presId="urn:microsoft.com/office/officeart/2005/8/layout/hProcess4"/>
    <dgm:cxn modelId="{D1EFC040-3E16-9E4C-9FF0-E682B08415D8}" type="presOf" srcId="{BD314614-F6F4-3149-9DC2-6059ACD34BA2}" destId="{A3232401-7607-DA43-BA44-575C465EC0CF}" srcOrd="0" destOrd="1" presId="urn:microsoft.com/office/officeart/2005/8/layout/hProcess4"/>
    <dgm:cxn modelId="{BB469A42-2FC5-2143-904A-1F4AA34342EE}" srcId="{9092D004-BDA2-8643-A85D-234036C2AC8E}" destId="{BD314614-F6F4-3149-9DC2-6059ACD34BA2}" srcOrd="1" destOrd="0" parTransId="{4901E379-4E94-6E47-A6D4-0335F5E1FFBF}" sibTransId="{2516E27D-92C2-8F4E-9249-5CDAD701BD10}"/>
    <dgm:cxn modelId="{1462D74E-D78A-124C-8083-D9BF6FE960B4}" type="presOf" srcId="{7E5DDC22-4376-4A44-B878-12FF41D47837}" destId="{A1BB1898-A804-294B-B0E1-0CE9676A3FA3}" srcOrd="1" destOrd="1" presId="urn:microsoft.com/office/officeart/2005/8/layout/hProcess4"/>
    <dgm:cxn modelId="{7913C665-11D9-DE48-B66E-D43BBE32441A}" srcId="{37798300-1673-CC45-90BB-C14C5C7259AF}" destId="{C534F405-70E4-EF42-96E9-2B359A0043BC}" srcOrd="1" destOrd="0" parTransId="{B500E8F7-166F-1940-8276-806D3047FA81}" sibTransId="{C33D8674-9224-3940-9AB7-9903E476CA73}"/>
    <dgm:cxn modelId="{715EC27C-754A-AE44-B91D-DBC2E65CAEDC}" srcId="{622EB8DA-A8A2-7E4D-A839-2D75A0CFA3F4}" destId="{3100A473-F20D-EB41-99E5-C5418FBAEB35}" srcOrd="2" destOrd="0" parTransId="{F4E29AC9-9652-3F45-966A-C95AF8986757}" sibTransId="{C00C66BE-E016-FD43-9976-CBA2CBB99E0F}"/>
    <dgm:cxn modelId="{0DDFFF82-D1E5-D943-B681-37B6AEEEF1F3}" type="presOf" srcId="{71CF70E1-EF5F-7F49-866A-A56B09330853}" destId="{F38FB925-4654-7B4D-83D1-3D893D7B6074}" srcOrd="1" destOrd="0" presId="urn:microsoft.com/office/officeart/2005/8/layout/hProcess4"/>
    <dgm:cxn modelId="{5608FA91-6D0F-CA4E-AA7B-D3814DB4A5C3}" srcId="{4A96F974-7ECF-E04F-A11B-7D2771E07282}" destId="{9B84E261-9990-AC44-99FA-64DEAE4C4559}" srcOrd="1" destOrd="0" parTransId="{03C027D4-63E9-7A47-AE99-EA7DD9C60769}" sibTransId="{D457DD95-E28E-9240-96E6-CC3737C84F2E}"/>
    <dgm:cxn modelId="{B9CBE893-64E1-7C45-81DD-065272BA3245}" type="presOf" srcId="{4A96F974-7ECF-E04F-A11B-7D2771E07282}" destId="{66FC4FC8-4FFD-6849-A363-8883BADD0126}" srcOrd="0" destOrd="0" presId="urn:microsoft.com/office/officeart/2005/8/layout/hProcess4"/>
    <dgm:cxn modelId="{273A0097-462F-194E-9CC0-52C60AA98266}" srcId="{37798300-1673-CC45-90BB-C14C5C7259AF}" destId="{7E5DDC22-4376-4A44-B878-12FF41D47837}" srcOrd="0" destOrd="0" parTransId="{8813BD0C-EBC8-8640-91C1-CBCB2FE6C347}" sibTransId="{DDF4F68D-7E27-0448-A90A-5D309C44739F}"/>
    <dgm:cxn modelId="{F2B504A0-9FC4-EE40-BC3A-510A6D0F02D9}" type="presOf" srcId="{C534F405-70E4-EF42-96E9-2B359A0043BC}" destId="{A1BB1898-A804-294B-B0E1-0CE9676A3FA3}" srcOrd="1" destOrd="3" presId="urn:microsoft.com/office/officeart/2005/8/layout/hProcess4"/>
    <dgm:cxn modelId="{EB752EA4-1A6A-5D4D-9881-9C27A75703CD}" srcId="{9092D004-BDA2-8643-A85D-234036C2AC8E}" destId="{2804A335-1C92-6E4E-8C26-8C3D0A7CD53F}" srcOrd="0" destOrd="0" parTransId="{42F6D997-3D2E-4042-A6A2-549E2BDC99ED}" sibTransId="{1B5DBB93-D3B6-5A4F-8D46-E1ADB5ADD9AE}"/>
    <dgm:cxn modelId="{B95E92B5-54D9-C646-84BB-EE8D62DC5D58}" srcId="{3100A473-F20D-EB41-99E5-C5418FBAEB35}" destId="{37798300-1673-CC45-90BB-C14C5C7259AF}" srcOrd="0" destOrd="0" parTransId="{E5018493-85BD-954E-966D-C1FF41B8B3B7}" sibTransId="{51A63617-0802-D745-83E1-E71E07622FAB}"/>
    <dgm:cxn modelId="{C3FD0FB8-BD48-CD48-865F-4A47810D7482}" type="presOf" srcId="{125B357B-A7A6-5A4C-9CAD-35D40F51F776}" destId="{EB46897D-4B09-B549-AB2A-9594E52BB9BB}" srcOrd="0" destOrd="0" presId="urn:microsoft.com/office/officeart/2005/8/layout/hProcess4"/>
    <dgm:cxn modelId="{B52ED6BA-593B-704C-99FC-DEADA62B0DD9}" srcId="{4A96F974-7ECF-E04F-A11B-7D2771E07282}" destId="{71CF70E1-EF5F-7F49-866A-A56B09330853}" srcOrd="0" destOrd="0" parTransId="{70BD06F0-A2E0-784A-AFBD-7883606C1B55}" sibTransId="{7398B729-3567-0F42-97FB-158AE6CC41FF}"/>
    <dgm:cxn modelId="{F2A1BEC5-8128-8042-94C7-4CE8644B6A25}" type="presOf" srcId="{9B84E261-9990-AC44-99FA-64DEAE4C4559}" destId="{930D87CA-94C8-6448-B944-BF7E7C4AEBF3}" srcOrd="0" destOrd="1" presId="urn:microsoft.com/office/officeart/2005/8/layout/hProcess4"/>
    <dgm:cxn modelId="{460554C7-466C-5645-8A0A-F95462547ED2}" srcId="{4A96F974-7ECF-E04F-A11B-7D2771E07282}" destId="{3E617D0A-CC6D-8E46-9935-8BD89602E5D3}" srcOrd="2" destOrd="0" parTransId="{A25F4AD5-2FA2-DA4F-99B3-6DC6B702C331}" sibTransId="{57C90CAF-9BA0-734F-81B5-84C145ABFB14}"/>
    <dgm:cxn modelId="{5CB629C9-6ADE-9144-A6A9-BA5FFF6124FD}" srcId="{622EB8DA-A8A2-7E4D-A839-2D75A0CFA3F4}" destId="{4A96F974-7ECF-E04F-A11B-7D2771E07282}" srcOrd="0" destOrd="0" parTransId="{AA15FBB6-B60C-CA44-9EA7-220DB5EF71C2}" sibTransId="{D54B9290-28A3-D042-87A2-08B151C432B5}"/>
    <dgm:cxn modelId="{2F5949CA-E138-434F-A2D2-E8AF5B67F7D4}" srcId="{7E5DDC22-4376-4A44-B878-12FF41D47837}" destId="{69D3AB21-7FC6-C24B-9FEC-88ECFAE41099}" srcOrd="0" destOrd="0" parTransId="{18D2074C-0214-3143-B821-D2D64CE1559E}" sibTransId="{54622809-3B48-1240-95C0-E9216EC548D9}"/>
    <dgm:cxn modelId="{5FA69FCF-DE04-3243-8DC0-99BC5A3BF303}" type="presOf" srcId="{7E5DDC22-4376-4A44-B878-12FF41D47837}" destId="{C179DC82-A466-7841-9101-F03E24FF32F5}" srcOrd="0" destOrd="1" presId="urn:microsoft.com/office/officeart/2005/8/layout/hProcess4"/>
    <dgm:cxn modelId="{96EF56D2-2BBD-6948-9DEF-CC313E2CC64F}" type="presOf" srcId="{37798300-1673-CC45-90BB-C14C5C7259AF}" destId="{C179DC82-A466-7841-9101-F03E24FF32F5}" srcOrd="0" destOrd="0" presId="urn:microsoft.com/office/officeart/2005/8/layout/hProcess4"/>
    <dgm:cxn modelId="{D55832D3-B13F-FD41-A774-1AD7A4AFC901}" type="presOf" srcId="{2804A335-1C92-6E4E-8C26-8C3D0A7CD53F}" destId="{E17A7E77-59C2-2D4A-BC6D-65A89A47AE86}" srcOrd="1" destOrd="0" presId="urn:microsoft.com/office/officeart/2005/8/layout/hProcess4"/>
    <dgm:cxn modelId="{431FE8DB-747E-7644-8383-149125122EE3}" type="presOf" srcId="{3E617D0A-CC6D-8E46-9935-8BD89602E5D3}" destId="{930D87CA-94C8-6448-B944-BF7E7C4AEBF3}" srcOrd="0" destOrd="2" presId="urn:microsoft.com/office/officeart/2005/8/layout/hProcess4"/>
    <dgm:cxn modelId="{2C0D03EC-1A8D-444D-83E2-CE4CFCD77D1B}" type="presOf" srcId="{9B84E261-9990-AC44-99FA-64DEAE4C4559}" destId="{F38FB925-4654-7B4D-83D1-3D893D7B6074}" srcOrd="1" destOrd="1" presId="urn:microsoft.com/office/officeart/2005/8/layout/hProcess4"/>
    <dgm:cxn modelId="{A5F400F0-4299-0B4A-AF57-FC6514C88CC6}" type="presOf" srcId="{3100A473-F20D-EB41-99E5-C5418FBAEB35}" destId="{08F1C16A-5C2D-7341-AEFA-2E6F68645E9C}" srcOrd="0" destOrd="0" presId="urn:microsoft.com/office/officeart/2005/8/layout/hProcess4"/>
    <dgm:cxn modelId="{D13F11F6-AAB1-494D-8CE2-2F5B647B8C0D}" type="presOf" srcId="{622EB8DA-A8A2-7E4D-A839-2D75A0CFA3F4}" destId="{A8EC6445-DD75-ED4F-990E-626C79B7D200}" srcOrd="0" destOrd="0" presId="urn:microsoft.com/office/officeart/2005/8/layout/hProcess4"/>
    <dgm:cxn modelId="{65961EE6-1D13-264B-A710-BD6AA35E81B8}" type="presParOf" srcId="{A8EC6445-DD75-ED4F-990E-626C79B7D200}" destId="{EC94BB16-2CF7-CD4C-BD8D-9B7ABE5F763D}" srcOrd="0" destOrd="0" presId="urn:microsoft.com/office/officeart/2005/8/layout/hProcess4"/>
    <dgm:cxn modelId="{987165A4-2B34-EA42-B0D2-8BD1530B791D}" type="presParOf" srcId="{A8EC6445-DD75-ED4F-990E-626C79B7D200}" destId="{D3707A14-395E-5442-ADD4-8CD7C35C5956}" srcOrd="1" destOrd="0" presId="urn:microsoft.com/office/officeart/2005/8/layout/hProcess4"/>
    <dgm:cxn modelId="{8E543953-B51C-CF48-88C2-780F8106A034}" type="presParOf" srcId="{A8EC6445-DD75-ED4F-990E-626C79B7D200}" destId="{D8325BD3-74C3-FB47-82A4-911558FD7159}" srcOrd="2" destOrd="0" presId="urn:microsoft.com/office/officeart/2005/8/layout/hProcess4"/>
    <dgm:cxn modelId="{8B1AB769-469E-6649-84DE-C696B112FD0F}" type="presParOf" srcId="{D8325BD3-74C3-FB47-82A4-911558FD7159}" destId="{9CFD690D-44F4-2446-A88A-7E67C0359945}" srcOrd="0" destOrd="0" presId="urn:microsoft.com/office/officeart/2005/8/layout/hProcess4"/>
    <dgm:cxn modelId="{A8056FB5-5458-7244-9AF8-EE13F6455F9F}" type="presParOf" srcId="{9CFD690D-44F4-2446-A88A-7E67C0359945}" destId="{ADB0654B-12DF-CA46-A3B8-2FAA1067E8B9}" srcOrd="0" destOrd="0" presId="urn:microsoft.com/office/officeart/2005/8/layout/hProcess4"/>
    <dgm:cxn modelId="{B96942C9-2553-EF4D-BD94-29723E948AA7}" type="presParOf" srcId="{9CFD690D-44F4-2446-A88A-7E67C0359945}" destId="{930D87CA-94C8-6448-B944-BF7E7C4AEBF3}" srcOrd="1" destOrd="0" presId="urn:microsoft.com/office/officeart/2005/8/layout/hProcess4"/>
    <dgm:cxn modelId="{17CA69EC-AC4F-DD40-AC78-49AC547CCEFE}" type="presParOf" srcId="{9CFD690D-44F4-2446-A88A-7E67C0359945}" destId="{F38FB925-4654-7B4D-83D1-3D893D7B6074}" srcOrd="2" destOrd="0" presId="urn:microsoft.com/office/officeart/2005/8/layout/hProcess4"/>
    <dgm:cxn modelId="{01AAEFF8-C4C4-ED4A-8C3C-8B27A43936E0}" type="presParOf" srcId="{9CFD690D-44F4-2446-A88A-7E67C0359945}" destId="{66FC4FC8-4FFD-6849-A363-8883BADD0126}" srcOrd="3" destOrd="0" presId="urn:microsoft.com/office/officeart/2005/8/layout/hProcess4"/>
    <dgm:cxn modelId="{29ABAEAB-8859-7547-9982-C9FAF8A85AC6}" type="presParOf" srcId="{9CFD690D-44F4-2446-A88A-7E67C0359945}" destId="{AEE7D497-C08B-1548-88E7-705A3329882D}" srcOrd="4" destOrd="0" presId="urn:microsoft.com/office/officeart/2005/8/layout/hProcess4"/>
    <dgm:cxn modelId="{CDD34DA9-7743-2F49-B7AC-81B4CEBFBBD8}" type="presParOf" srcId="{D8325BD3-74C3-FB47-82A4-911558FD7159}" destId="{1FC1112E-B28C-5140-A103-56CF1D186456}" srcOrd="1" destOrd="0" presId="urn:microsoft.com/office/officeart/2005/8/layout/hProcess4"/>
    <dgm:cxn modelId="{A6EE5AC8-AD33-994D-8EE6-93D8FAB7C37D}" type="presParOf" srcId="{D8325BD3-74C3-FB47-82A4-911558FD7159}" destId="{CF574719-1B81-9B4B-9CC7-D69ED1357382}" srcOrd="2" destOrd="0" presId="urn:microsoft.com/office/officeart/2005/8/layout/hProcess4"/>
    <dgm:cxn modelId="{D16948C2-F478-CA44-B9F4-D1321163D018}" type="presParOf" srcId="{CF574719-1B81-9B4B-9CC7-D69ED1357382}" destId="{1E8E7CC6-5E29-1143-8B6A-29E4E62CC38F}" srcOrd="0" destOrd="0" presId="urn:microsoft.com/office/officeart/2005/8/layout/hProcess4"/>
    <dgm:cxn modelId="{EE9ED872-D22B-3141-B56C-4D9539C9B9EE}" type="presParOf" srcId="{CF574719-1B81-9B4B-9CC7-D69ED1357382}" destId="{A3232401-7607-DA43-BA44-575C465EC0CF}" srcOrd="1" destOrd="0" presId="urn:microsoft.com/office/officeart/2005/8/layout/hProcess4"/>
    <dgm:cxn modelId="{BF2336E8-8E53-AD49-B77A-86DA24460DA1}" type="presParOf" srcId="{CF574719-1B81-9B4B-9CC7-D69ED1357382}" destId="{E17A7E77-59C2-2D4A-BC6D-65A89A47AE86}" srcOrd="2" destOrd="0" presId="urn:microsoft.com/office/officeart/2005/8/layout/hProcess4"/>
    <dgm:cxn modelId="{DE011CBE-223E-2543-B8FD-7370F51C7609}" type="presParOf" srcId="{CF574719-1B81-9B4B-9CC7-D69ED1357382}" destId="{A782CB13-A6E9-DE4F-B439-0E3315C323CD}" srcOrd="3" destOrd="0" presId="urn:microsoft.com/office/officeart/2005/8/layout/hProcess4"/>
    <dgm:cxn modelId="{14A17F36-F6CB-584F-A59A-B8F382F04A83}" type="presParOf" srcId="{CF574719-1B81-9B4B-9CC7-D69ED1357382}" destId="{26A7735E-E400-2B49-9AB6-FA7877AD156E}" srcOrd="4" destOrd="0" presId="urn:microsoft.com/office/officeart/2005/8/layout/hProcess4"/>
    <dgm:cxn modelId="{14FA6539-1B84-1447-B917-C9415A5821B1}" type="presParOf" srcId="{D8325BD3-74C3-FB47-82A4-911558FD7159}" destId="{EB46897D-4B09-B549-AB2A-9594E52BB9BB}" srcOrd="3" destOrd="0" presId="urn:microsoft.com/office/officeart/2005/8/layout/hProcess4"/>
    <dgm:cxn modelId="{B5E73092-862B-8C47-812A-566DB9D74EB1}" type="presParOf" srcId="{D8325BD3-74C3-FB47-82A4-911558FD7159}" destId="{8A6DBCA0-3746-0847-8B44-CA6310B36EEB}" srcOrd="4" destOrd="0" presId="urn:microsoft.com/office/officeart/2005/8/layout/hProcess4"/>
    <dgm:cxn modelId="{7EFFB877-E27A-A14A-9B3F-53655FC1A6FC}" type="presParOf" srcId="{8A6DBCA0-3746-0847-8B44-CA6310B36EEB}" destId="{2A810637-D9B8-3145-9DCF-A6921FDA13A1}" srcOrd="0" destOrd="0" presId="urn:microsoft.com/office/officeart/2005/8/layout/hProcess4"/>
    <dgm:cxn modelId="{B0A3F0EE-9472-4344-97B9-7F6698D90E39}" type="presParOf" srcId="{8A6DBCA0-3746-0847-8B44-CA6310B36EEB}" destId="{C179DC82-A466-7841-9101-F03E24FF32F5}" srcOrd="1" destOrd="0" presId="urn:microsoft.com/office/officeart/2005/8/layout/hProcess4"/>
    <dgm:cxn modelId="{7DB8C218-B100-0D4A-83F6-BBC7F0F5B5EB}" type="presParOf" srcId="{8A6DBCA0-3746-0847-8B44-CA6310B36EEB}" destId="{A1BB1898-A804-294B-B0E1-0CE9676A3FA3}" srcOrd="2" destOrd="0" presId="urn:microsoft.com/office/officeart/2005/8/layout/hProcess4"/>
    <dgm:cxn modelId="{5DBB0173-55D2-7D46-A384-6B9BE2BD23CC}" type="presParOf" srcId="{8A6DBCA0-3746-0847-8B44-CA6310B36EEB}" destId="{08F1C16A-5C2D-7341-AEFA-2E6F68645E9C}" srcOrd="3" destOrd="0" presId="urn:microsoft.com/office/officeart/2005/8/layout/hProcess4"/>
    <dgm:cxn modelId="{A2379F5A-EC74-2244-9CA0-880F88780AA7}" type="presParOf" srcId="{8A6DBCA0-3746-0847-8B44-CA6310B36EEB}" destId="{62B0A9A7-78EA-CB4D-8AAB-F57CD74CB8D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B8E16-E5A2-824A-A0E4-630CAC5CB2C8}">
      <dsp:nvSpPr>
        <dsp:cNvPr id="0" name=""/>
        <dsp:cNvSpPr/>
      </dsp:nvSpPr>
      <dsp:spPr>
        <a:xfrm>
          <a:off x="744975" y="230140"/>
          <a:ext cx="2004885" cy="10024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Linux </a:t>
          </a:r>
        </a:p>
      </dsp:txBody>
      <dsp:txXfrm>
        <a:off x="774336" y="259501"/>
        <a:ext cx="1946163" cy="943720"/>
      </dsp:txXfrm>
    </dsp:sp>
    <dsp:sp modelId="{B696F2B5-21D1-CF4E-8D03-5149F71BE1A7}">
      <dsp:nvSpPr>
        <dsp:cNvPr id="0" name=""/>
        <dsp:cNvSpPr/>
      </dsp:nvSpPr>
      <dsp:spPr>
        <a:xfrm rot="1">
          <a:off x="3235713" y="555934"/>
          <a:ext cx="3886814" cy="35085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500" kern="1200" dirty="0"/>
        </a:p>
      </dsp:txBody>
      <dsp:txXfrm>
        <a:off x="3340969" y="626105"/>
        <a:ext cx="3676302" cy="210512"/>
      </dsp:txXfrm>
    </dsp:sp>
    <dsp:sp modelId="{1E997333-17F5-E841-852D-6D686B4DBC2B}">
      <dsp:nvSpPr>
        <dsp:cNvPr id="0" name=""/>
        <dsp:cNvSpPr/>
      </dsp:nvSpPr>
      <dsp:spPr>
        <a:xfrm>
          <a:off x="7608379" y="230142"/>
          <a:ext cx="2004885" cy="10024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Auth service</a:t>
          </a:r>
        </a:p>
      </dsp:txBody>
      <dsp:txXfrm>
        <a:off x="7637740" y="259503"/>
        <a:ext cx="1946163" cy="943720"/>
      </dsp:txXfrm>
    </dsp:sp>
    <dsp:sp modelId="{5E7CBD69-2F83-6642-8B02-E41C5769D9EA}">
      <dsp:nvSpPr>
        <dsp:cNvPr id="0" name=""/>
        <dsp:cNvSpPr/>
      </dsp:nvSpPr>
      <dsp:spPr>
        <a:xfrm rot="10800001">
          <a:off x="3235713" y="555934"/>
          <a:ext cx="3886814" cy="35085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REST</a:t>
          </a:r>
        </a:p>
      </dsp:txBody>
      <dsp:txXfrm rot="10800000">
        <a:off x="3340969" y="626105"/>
        <a:ext cx="3676302" cy="210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D87CA-94C8-6448-B944-BF7E7C4AEBF3}">
      <dsp:nvSpPr>
        <dsp:cNvPr id="0" name=""/>
        <dsp:cNvSpPr/>
      </dsp:nvSpPr>
      <dsp:spPr>
        <a:xfrm>
          <a:off x="1398821" y="844438"/>
          <a:ext cx="1967343" cy="16226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Sudo </a:t>
          </a:r>
          <a:r>
            <a:rPr lang="en-GB" sz="1500" i="1" kern="1200" dirty="0"/>
            <a:t>command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Prompt user for password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Send request to the </a:t>
          </a:r>
          <a:r>
            <a:rPr lang="en-GB" sz="1500" i="1" kern="1200" dirty="0"/>
            <a:t>auth-service</a:t>
          </a:r>
        </a:p>
      </dsp:txBody>
      <dsp:txXfrm>
        <a:off x="1436163" y="881780"/>
        <a:ext cx="1892659" cy="1200253"/>
      </dsp:txXfrm>
    </dsp:sp>
    <dsp:sp modelId="{1FC1112E-B28C-5140-A103-56CF1D186456}">
      <dsp:nvSpPr>
        <dsp:cNvPr id="0" name=""/>
        <dsp:cNvSpPr/>
      </dsp:nvSpPr>
      <dsp:spPr>
        <a:xfrm>
          <a:off x="2445775" y="1020290"/>
          <a:ext cx="2480752" cy="2480752"/>
        </a:xfrm>
        <a:prstGeom prst="leftCircularArrow">
          <a:avLst>
            <a:gd name="adj1" fmla="val 4400"/>
            <a:gd name="adj2" fmla="val 557913"/>
            <a:gd name="adj3" fmla="val 2333424"/>
            <a:gd name="adj4" fmla="val 9024489"/>
            <a:gd name="adj5" fmla="val 51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C4FC8-4FFD-6849-A363-8883BADD0126}">
      <dsp:nvSpPr>
        <dsp:cNvPr id="0" name=""/>
        <dsp:cNvSpPr/>
      </dsp:nvSpPr>
      <dsp:spPr>
        <a:xfrm>
          <a:off x="1836008" y="2119376"/>
          <a:ext cx="1748750" cy="695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Linux</a:t>
          </a:r>
        </a:p>
      </dsp:txBody>
      <dsp:txXfrm>
        <a:off x="1856376" y="2139744"/>
        <a:ext cx="1708014" cy="654684"/>
      </dsp:txXfrm>
    </dsp:sp>
    <dsp:sp modelId="{A3232401-7607-DA43-BA44-575C465EC0CF}">
      <dsp:nvSpPr>
        <dsp:cNvPr id="0" name=""/>
        <dsp:cNvSpPr/>
      </dsp:nvSpPr>
      <dsp:spPr>
        <a:xfrm>
          <a:off x="4104506" y="844438"/>
          <a:ext cx="1967343" cy="16226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Challenge password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Rotate password</a:t>
          </a:r>
        </a:p>
      </dsp:txBody>
      <dsp:txXfrm>
        <a:off x="4141848" y="1229491"/>
        <a:ext cx="1892659" cy="1200253"/>
      </dsp:txXfrm>
    </dsp:sp>
    <dsp:sp modelId="{EB46897D-4B09-B549-AB2A-9594E52BB9BB}">
      <dsp:nvSpPr>
        <dsp:cNvPr id="0" name=""/>
        <dsp:cNvSpPr/>
      </dsp:nvSpPr>
      <dsp:spPr>
        <a:xfrm>
          <a:off x="5135066" y="-253140"/>
          <a:ext cx="2732135" cy="2732135"/>
        </a:xfrm>
        <a:prstGeom prst="circularArrow">
          <a:avLst>
            <a:gd name="adj1" fmla="val 3995"/>
            <a:gd name="adj2" fmla="val 501610"/>
            <a:gd name="adj3" fmla="val 19322879"/>
            <a:gd name="adj4" fmla="val 12575511"/>
            <a:gd name="adj5" fmla="val 466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2CB13-A6E9-DE4F-B439-0E3315C323CD}">
      <dsp:nvSpPr>
        <dsp:cNvPr id="0" name=""/>
        <dsp:cNvSpPr/>
      </dsp:nvSpPr>
      <dsp:spPr>
        <a:xfrm>
          <a:off x="4541693" y="496728"/>
          <a:ext cx="1748750" cy="695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Auth Web Service</a:t>
          </a:r>
        </a:p>
      </dsp:txBody>
      <dsp:txXfrm>
        <a:off x="4562061" y="517096"/>
        <a:ext cx="1708014" cy="654684"/>
      </dsp:txXfrm>
    </dsp:sp>
    <dsp:sp modelId="{C179DC82-A466-7841-9101-F03E24FF32F5}">
      <dsp:nvSpPr>
        <dsp:cNvPr id="0" name=""/>
        <dsp:cNvSpPr/>
      </dsp:nvSpPr>
      <dsp:spPr>
        <a:xfrm>
          <a:off x="6810191" y="844438"/>
          <a:ext cx="1967343" cy="16226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Authentication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Success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Issue command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Failure</a:t>
          </a:r>
        </a:p>
      </dsp:txBody>
      <dsp:txXfrm>
        <a:off x="6847533" y="881780"/>
        <a:ext cx="1892659" cy="1200253"/>
      </dsp:txXfrm>
    </dsp:sp>
    <dsp:sp modelId="{08F1C16A-5C2D-7341-AEFA-2E6F68645E9C}">
      <dsp:nvSpPr>
        <dsp:cNvPr id="0" name=""/>
        <dsp:cNvSpPr/>
      </dsp:nvSpPr>
      <dsp:spPr>
        <a:xfrm>
          <a:off x="7247378" y="2119376"/>
          <a:ext cx="1748750" cy="6954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Linux</a:t>
          </a:r>
        </a:p>
      </dsp:txBody>
      <dsp:txXfrm>
        <a:off x="7267746" y="2139744"/>
        <a:ext cx="1708014" cy="654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926D87-A376-0844-96A8-62ABD692E406}" type="datetimeFigureOut">
              <a:rPr lang="en-HU" smtClean="0"/>
              <a:t>2021. 11. 18.</a:t>
            </a:fld>
            <a:endParaRPr lang="en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19EC0-61A4-0D4B-B482-733A06D4BCD3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94704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U" dirty="0"/>
              <a:t>Video: Nem találtam rá infót,hogy pontosan mikortól is jelent meg a PAM, de egy elég régi scrum daily-ről készült videón már említést tesznek róla.</a:t>
            </a:r>
          </a:p>
          <a:p>
            <a:r>
              <a:rPr lang="en-HU"/>
              <a:t>A szigorú Scrum-master felhívja csapata figyelmét, hogy a kulcs az időzítés és az együttműködés.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19EC0-61A4-0D4B-B482-733A06D4BCD3}" type="slidenum">
              <a:rPr lang="en-HU" smtClean="0"/>
              <a:t>4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23534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76DDAF7-721F-424C-93A8-C6C0D29764A1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2393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EC1E7-7E5A-3745-9739-164730EA4ABB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B4AB8-E1D0-C046-B393-1CD8A5CBB65A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40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C9408-3652-BE48-ADD9-46B058C74772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21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09B1-3538-C943-847B-A402F259CD4D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00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4404-00B3-544C-9131-8D34298E51EC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986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37190-00B4-7E43-A451-49EE75550D34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02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E8E38-4804-6B43-AF13-717C525640E2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9F11D-E393-C94E-B0B8-630AF5698B36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3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A3D49-41E4-1043-8056-1E63EE85828D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6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12FFC-057D-1F49-8D52-03B02D9CC386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3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363A8-91B5-4944-A640-DE0A6AD6AF26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26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261F-A5AB-BC49-9021-9A68EC0CC790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9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64AAC-1DF4-2F41-8992-8696BAF704FB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4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A432F-7870-E94F-A259-A318880B88F8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1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48E83-F0DA-0041-BF10-FEBCC899A56A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4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403AA-990A-C44E-BB08-66327E656486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7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157A407-59DC-A74B-83F8-A67A891C0476}" type="datetime1">
              <a:rPr lang="hu-HU" smtClean="0"/>
              <a:t>2021. 11. 18.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44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as-pinter/meetu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191E-5893-184A-B132-11D31CC137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HU" dirty="0"/>
              <a:t>Short introduction into 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78227-7A2B-3948-B53F-6F86F4CE0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HU" dirty="0"/>
              <a:t>throught Linux pam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AC3713E-C0A0-9547-9FF7-F1BB2FF4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1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584FA-761E-CC47-89A8-9285CF55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A87F8-5A27-D146-B0E5-16533E20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50371-2666-3B43-BC6B-0727463C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8315D394-288C-7B4B-81BF-29399D42A28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8657219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A023B50-0013-4B4A-9BB7-B6D163A7E5FB}"/>
              </a:ext>
            </a:extLst>
          </p:cNvPr>
          <p:cNvSpPr txBox="1"/>
          <p:nvPr/>
        </p:nvSpPr>
        <p:spPr>
          <a:xfrm>
            <a:off x="1409177" y="3428999"/>
            <a:ext cx="202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HU" dirty="0"/>
              <a:t>udo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HU" dirty="0"/>
              <a:t>ur PAM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9041F8-7204-7D44-9BD0-EF782E5D4019}"/>
              </a:ext>
            </a:extLst>
          </p:cNvPr>
          <p:cNvSpPr txBox="1"/>
          <p:nvPr/>
        </p:nvSpPr>
        <p:spPr>
          <a:xfrm>
            <a:off x="8306843" y="3428999"/>
            <a:ext cx="211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Simple REST service in Python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17001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74B7-2464-D345-8EAD-B5C5428F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Architecture: flow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619602-118D-6948-B73F-DBBA68B531D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95123835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6DEA4-94F1-DA4F-BBB2-98A0929DE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90333-FFB8-8C42-9513-4FAD324B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75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197B-625B-0541-8C3A-BEC8DDA3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Let’s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AD543-721A-1241-82AA-3BA50A051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U" dirty="0"/>
              <a:t>Project structure set-up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E01CD-C603-544F-9E73-99FFE325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1B9BA-2744-7B4A-B104-E5CBFF37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6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C816877-AD1A-9D4C-9C64-15239B0E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A rust project sctucture</a:t>
            </a:r>
          </a:p>
        </p:txBody>
      </p:sp>
      <p:pic>
        <p:nvPicPr>
          <p:cNvPr id="19" name="Content Placeholder 18" descr="Text&#10;&#10;Description automatically generated">
            <a:extLst>
              <a:ext uri="{FF2B5EF4-FFF2-40B4-BE49-F238E27FC236}">
                <a16:creationId xmlns:a16="http://schemas.microsoft.com/office/drawing/2014/main" id="{2EEE1EC3-FF9E-FA46-918D-4EA82C86C4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046663" y="1289358"/>
            <a:ext cx="6034087" cy="3482358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535B8D-263F-AC46-9602-CC019B101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Source code under src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E</a:t>
            </a:r>
            <a:r>
              <a:rPr lang="en-HU" cap="none" dirty="0"/>
              <a:t>very file is a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A</a:t>
            </a:r>
            <a:r>
              <a:rPr lang="en-HU" cap="none" dirty="0"/>
              <a:t>lso a module could hold several modules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I</a:t>
            </a:r>
            <a:r>
              <a:rPr lang="en-HU" cap="none" dirty="0"/>
              <a:t>n each files or even in one file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E</a:t>
            </a:r>
            <a:r>
              <a:rPr lang="en-HU" cap="none" dirty="0"/>
              <a:t>ntry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F</a:t>
            </a:r>
            <a:r>
              <a:rPr lang="en-HU" cap="none" dirty="0"/>
              <a:t>or libs: lib.rs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F</a:t>
            </a:r>
            <a:r>
              <a:rPr lang="en-HU" cap="none" dirty="0"/>
              <a:t>or executable: main.rs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DE0FF3-2537-6F44-A802-62A8329DB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Andras Pinter - One Identity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925DD-E617-9341-974F-B724BC96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8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33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973D65-63C0-C64F-B918-B22AD7C8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F41578-1799-5A43-AC04-BE9B6656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EFD398E3-6B30-234A-B6EE-49D6EC2F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947"/>
            <a:ext cx="12192000" cy="554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388143-A7DC-9D4A-8843-565302D2E0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14351" y="685800"/>
            <a:ext cx="5898710" cy="46894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0480C-C40D-7E4F-B4C6-1E2FE3E28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685800"/>
            <a:ext cx="4126861" cy="468878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Dynamic rust library</a:t>
            </a:r>
            <a:endParaRPr lang="en-HU" cap="non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P</a:t>
            </a:r>
            <a:r>
              <a:rPr lang="en-HU" cap="none" dirty="0"/>
              <a:t>roduces the dynamic library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dirty="0"/>
              <a:t>Linux: </a:t>
            </a:r>
            <a:r>
              <a:rPr lang="en-HU" cap="none" dirty="0"/>
              <a:t>*.so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HU" dirty="0"/>
              <a:t>ac: </a:t>
            </a:r>
            <a:r>
              <a:rPr lang="en-HU" cap="none" dirty="0"/>
              <a:t>*.dylib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WIN: *.dll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D</a:t>
            </a:r>
            <a:r>
              <a:rPr lang="en-HU" cap="none" dirty="0"/>
              <a:t>ependecies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l</a:t>
            </a:r>
            <a:r>
              <a:rPr lang="en-HU" cap="none" dirty="0"/>
              <a:t>ibc: </a:t>
            </a:r>
            <a:r>
              <a:rPr lang="en-GB" cap="none" dirty="0"/>
              <a:t>raw ffi bindings to platforms’ system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serde: fast parsing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serde_*: json parsing extension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ureq: simple http library with json support</a:t>
            </a:r>
            <a:endParaRPr lang="en-HU" cap="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CAB2-B111-794B-AA50-4A55F058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83F14-A43A-0B40-8B5B-3328C799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F5E4A0C-4D5A-064B-AD83-8E3D72F8B5AB}"/>
              </a:ext>
            </a:extLst>
          </p:cNvPr>
          <p:cNvSpPr/>
          <p:nvPr/>
        </p:nvSpPr>
        <p:spPr>
          <a:xfrm>
            <a:off x="5523978" y="2467627"/>
            <a:ext cx="1515650" cy="319414"/>
          </a:xfrm>
          <a:custGeom>
            <a:avLst/>
            <a:gdLst>
              <a:gd name="connsiteX0" fmla="*/ 820455 w 1772433"/>
              <a:gd name="connsiteY0" fmla="*/ 37578 h 626301"/>
              <a:gd name="connsiteX1" fmla="*/ 789140 w 1772433"/>
              <a:gd name="connsiteY1" fmla="*/ 43841 h 626301"/>
              <a:gd name="connsiteX2" fmla="*/ 638828 w 1772433"/>
              <a:gd name="connsiteY2" fmla="*/ 56367 h 626301"/>
              <a:gd name="connsiteX3" fmla="*/ 601250 w 1772433"/>
              <a:gd name="connsiteY3" fmla="*/ 62630 h 626301"/>
              <a:gd name="connsiteX4" fmla="*/ 582461 w 1772433"/>
              <a:gd name="connsiteY4" fmla="*/ 68893 h 626301"/>
              <a:gd name="connsiteX5" fmla="*/ 544883 w 1772433"/>
              <a:gd name="connsiteY5" fmla="*/ 75156 h 626301"/>
              <a:gd name="connsiteX6" fmla="*/ 475990 w 1772433"/>
              <a:gd name="connsiteY6" fmla="*/ 93945 h 626301"/>
              <a:gd name="connsiteX7" fmla="*/ 425885 w 1772433"/>
              <a:gd name="connsiteY7" fmla="*/ 106471 h 626301"/>
              <a:gd name="connsiteX8" fmla="*/ 400833 w 1772433"/>
              <a:gd name="connsiteY8" fmla="*/ 112734 h 626301"/>
              <a:gd name="connsiteX9" fmla="*/ 363255 w 1772433"/>
              <a:gd name="connsiteY9" fmla="*/ 125260 h 626301"/>
              <a:gd name="connsiteX10" fmla="*/ 313151 w 1772433"/>
              <a:gd name="connsiteY10" fmla="*/ 137786 h 626301"/>
              <a:gd name="connsiteX11" fmla="*/ 294362 w 1772433"/>
              <a:gd name="connsiteY11" fmla="*/ 144049 h 626301"/>
              <a:gd name="connsiteX12" fmla="*/ 275573 w 1772433"/>
              <a:gd name="connsiteY12" fmla="*/ 156575 h 626301"/>
              <a:gd name="connsiteX13" fmla="*/ 250521 w 1772433"/>
              <a:gd name="connsiteY13" fmla="*/ 162838 h 626301"/>
              <a:gd name="connsiteX14" fmla="*/ 194154 w 1772433"/>
              <a:gd name="connsiteY14" fmla="*/ 181627 h 626301"/>
              <a:gd name="connsiteX15" fmla="*/ 175365 w 1772433"/>
              <a:gd name="connsiteY15" fmla="*/ 187890 h 626301"/>
              <a:gd name="connsiteX16" fmla="*/ 156576 w 1772433"/>
              <a:gd name="connsiteY16" fmla="*/ 200416 h 626301"/>
              <a:gd name="connsiteX17" fmla="*/ 106472 w 1772433"/>
              <a:gd name="connsiteY17" fmla="*/ 212942 h 626301"/>
              <a:gd name="connsiteX18" fmla="*/ 50105 w 1772433"/>
              <a:gd name="connsiteY18" fmla="*/ 250520 h 626301"/>
              <a:gd name="connsiteX19" fmla="*/ 31316 w 1772433"/>
              <a:gd name="connsiteY19" fmla="*/ 263046 h 626301"/>
              <a:gd name="connsiteX20" fmla="*/ 6264 w 1772433"/>
              <a:gd name="connsiteY20" fmla="*/ 319413 h 626301"/>
              <a:gd name="connsiteX21" fmla="*/ 0 w 1772433"/>
              <a:gd name="connsiteY21" fmla="*/ 338202 h 626301"/>
              <a:gd name="connsiteX22" fmla="*/ 6264 w 1772433"/>
              <a:gd name="connsiteY22" fmla="*/ 382043 h 626301"/>
              <a:gd name="connsiteX23" fmla="*/ 31316 w 1772433"/>
              <a:gd name="connsiteY23" fmla="*/ 438411 h 626301"/>
              <a:gd name="connsiteX24" fmla="*/ 68894 w 1772433"/>
              <a:gd name="connsiteY24" fmla="*/ 475989 h 626301"/>
              <a:gd name="connsiteX25" fmla="*/ 87683 w 1772433"/>
              <a:gd name="connsiteY25" fmla="*/ 482252 h 626301"/>
              <a:gd name="connsiteX26" fmla="*/ 125261 w 1772433"/>
              <a:gd name="connsiteY26" fmla="*/ 507304 h 626301"/>
              <a:gd name="connsiteX27" fmla="*/ 225469 w 1772433"/>
              <a:gd name="connsiteY27" fmla="*/ 557408 h 626301"/>
              <a:gd name="connsiteX28" fmla="*/ 263047 w 1772433"/>
              <a:gd name="connsiteY28" fmla="*/ 569934 h 626301"/>
              <a:gd name="connsiteX29" fmla="*/ 300625 w 1772433"/>
              <a:gd name="connsiteY29" fmla="*/ 582460 h 626301"/>
              <a:gd name="connsiteX30" fmla="*/ 325677 w 1772433"/>
              <a:gd name="connsiteY30" fmla="*/ 588723 h 626301"/>
              <a:gd name="connsiteX31" fmla="*/ 388307 w 1772433"/>
              <a:gd name="connsiteY31" fmla="*/ 607512 h 626301"/>
              <a:gd name="connsiteX32" fmla="*/ 507305 w 1772433"/>
              <a:gd name="connsiteY32" fmla="*/ 620038 h 626301"/>
              <a:gd name="connsiteX33" fmla="*/ 607513 w 1772433"/>
              <a:gd name="connsiteY33" fmla="*/ 626301 h 626301"/>
              <a:gd name="connsiteX34" fmla="*/ 858033 w 1772433"/>
              <a:gd name="connsiteY34" fmla="*/ 620038 h 626301"/>
              <a:gd name="connsiteX35" fmla="*/ 1020872 w 1772433"/>
              <a:gd name="connsiteY35" fmla="*/ 594986 h 626301"/>
              <a:gd name="connsiteX36" fmla="*/ 1096028 w 1772433"/>
              <a:gd name="connsiteY36" fmla="*/ 582460 h 626301"/>
              <a:gd name="connsiteX37" fmla="*/ 1164921 w 1772433"/>
              <a:gd name="connsiteY37" fmla="*/ 563671 h 626301"/>
              <a:gd name="connsiteX38" fmla="*/ 1208762 w 1772433"/>
              <a:gd name="connsiteY38" fmla="*/ 551145 h 626301"/>
              <a:gd name="connsiteX39" fmla="*/ 1258866 w 1772433"/>
              <a:gd name="connsiteY39" fmla="*/ 538619 h 626301"/>
              <a:gd name="connsiteX40" fmla="*/ 1296444 w 1772433"/>
              <a:gd name="connsiteY40" fmla="*/ 526093 h 626301"/>
              <a:gd name="connsiteX41" fmla="*/ 1321496 w 1772433"/>
              <a:gd name="connsiteY41" fmla="*/ 519830 h 626301"/>
              <a:gd name="connsiteX42" fmla="*/ 1346548 w 1772433"/>
              <a:gd name="connsiteY42" fmla="*/ 507304 h 626301"/>
              <a:gd name="connsiteX43" fmla="*/ 1396653 w 1772433"/>
              <a:gd name="connsiteY43" fmla="*/ 494778 h 626301"/>
              <a:gd name="connsiteX44" fmla="*/ 1434231 w 1772433"/>
              <a:gd name="connsiteY44" fmla="*/ 482252 h 626301"/>
              <a:gd name="connsiteX45" fmla="*/ 1453020 w 1772433"/>
              <a:gd name="connsiteY45" fmla="*/ 475989 h 626301"/>
              <a:gd name="connsiteX46" fmla="*/ 1471809 w 1772433"/>
              <a:gd name="connsiteY46" fmla="*/ 469726 h 626301"/>
              <a:gd name="connsiteX47" fmla="*/ 1496861 w 1772433"/>
              <a:gd name="connsiteY47" fmla="*/ 457200 h 626301"/>
              <a:gd name="connsiteX48" fmla="*/ 1553228 w 1772433"/>
              <a:gd name="connsiteY48" fmla="*/ 444674 h 626301"/>
              <a:gd name="connsiteX49" fmla="*/ 1578280 w 1772433"/>
              <a:gd name="connsiteY49" fmla="*/ 432148 h 626301"/>
              <a:gd name="connsiteX50" fmla="*/ 1603332 w 1772433"/>
              <a:gd name="connsiteY50" fmla="*/ 425885 h 626301"/>
              <a:gd name="connsiteX51" fmla="*/ 1622121 w 1772433"/>
              <a:gd name="connsiteY51" fmla="*/ 413359 h 626301"/>
              <a:gd name="connsiteX52" fmla="*/ 1640910 w 1772433"/>
              <a:gd name="connsiteY52" fmla="*/ 407096 h 626301"/>
              <a:gd name="connsiteX53" fmla="*/ 1672225 w 1772433"/>
              <a:gd name="connsiteY53" fmla="*/ 382043 h 626301"/>
              <a:gd name="connsiteX54" fmla="*/ 1709803 w 1772433"/>
              <a:gd name="connsiteY54" fmla="*/ 363254 h 626301"/>
              <a:gd name="connsiteX55" fmla="*/ 1753644 w 1772433"/>
              <a:gd name="connsiteY55" fmla="*/ 306887 h 626301"/>
              <a:gd name="connsiteX56" fmla="*/ 1772433 w 1772433"/>
              <a:gd name="connsiteY56" fmla="*/ 269309 h 626301"/>
              <a:gd name="connsiteX57" fmla="*/ 1766170 w 1772433"/>
              <a:gd name="connsiteY57" fmla="*/ 206679 h 626301"/>
              <a:gd name="connsiteX58" fmla="*/ 1759907 w 1772433"/>
              <a:gd name="connsiteY58" fmla="*/ 187890 h 626301"/>
              <a:gd name="connsiteX59" fmla="*/ 1703540 w 1772433"/>
              <a:gd name="connsiteY59" fmla="*/ 137786 h 626301"/>
              <a:gd name="connsiteX60" fmla="*/ 1665962 w 1772433"/>
              <a:gd name="connsiteY60" fmla="*/ 118997 h 626301"/>
              <a:gd name="connsiteX61" fmla="*/ 1572017 w 1772433"/>
              <a:gd name="connsiteY61" fmla="*/ 75156 h 626301"/>
              <a:gd name="connsiteX62" fmla="*/ 1434231 w 1772433"/>
              <a:gd name="connsiteY62" fmla="*/ 37578 h 626301"/>
              <a:gd name="connsiteX63" fmla="*/ 1384127 w 1772433"/>
              <a:gd name="connsiteY63" fmla="*/ 25052 h 626301"/>
              <a:gd name="connsiteX64" fmla="*/ 1359074 w 1772433"/>
              <a:gd name="connsiteY64" fmla="*/ 18789 h 626301"/>
              <a:gd name="connsiteX65" fmla="*/ 1164921 w 1772433"/>
              <a:gd name="connsiteY65" fmla="*/ 6263 h 626301"/>
              <a:gd name="connsiteX66" fmla="*/ 926927 w 1772433"/>
              <a:gd name="connsiteY66" fmla="*/ 0 h 626301"/>
              <a:gd name="connsiteX67" fmla="*/ 663880 w 1772433"/>
              <a:gd name="connsiteY67" fmla="*/ 6263 h 626301"/>
              <a:gd name="connsiteX68" fmla="*/ 620039 w 1772433"/>
              <a:gd name="connsiteY68" fmla="*/ 18789 h 626301"/>
              <a:gd name="connsiteX69" fmla="*/ 613776 w 1772433"/>
              <a:gd name="connsiteY69" fmla="*/ 31315 h 62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772433" h="626301">
                <a:moveTo>
                  <a:pt x="820455" y="37578"/>
                </a:moveTo>
                <a:cubicBezTo>
                  <a:pt x="810017" y="39666"/>
                  <a:pt x="799732" y="42782"/>
                  <a:pt x="789140" y="43841"/>
                </a:cubicBezTo>
                <a:cubicBezTo>
                  <a:pt x="660432" y="56712"/>
                  <a:pt x="735965" y="43415"/>
                  <a:pt x="638828" y="56367"/>
                </a:cubicBezTo>
                <a:cubicBezTo>
                  <a:pt x="626241" y="58045"/>
                  <a:pt x="613646" y="59875"/>
                  <a:pt x="601250" y="62630"/>
                </a:cubicBezTo>
                <a:cubicBezTo>
                  <a:pt x="594805" y="64062"/>
                  <a:pt x="588906" y="67461"/>
                  <a:pt x="582461" y="68893"/>
                </a:cubicBezTo>
                <a:cubicBezTo>
                  <a:pt x="570065" y="71648"/>
                  <a:pt x="557300" y="72495"/>
                  <a:pt x="544883" y="75156"/>
                </a:cubicBezTo>
                <a:cubicBezTo>
                  <a:pt x="427921" y="100219"/>
                  <a:pt x="534294" y="78044"/>
                  <a:pt x="475990" y="93945"/>
                </a:cubicBezTo>
                <a:cubicBezTo>
                  <a:pt x="459381" y="98475"/>
                  <a:pt x="442587" y="102296"/>
                  <a:pt x="425885" y="106471"/>
                </a:cubicBezTo>
                <a:cubicBezTo>
                  <a:pt x="417534" y="108559"/>
                  <a:pt x="408999" y="110012"/>
                  <a:pt x="400833" y="112734"/>
                </a:cubicBezTo>
                <a:cubicBezTo>
                  <a:pt x="388307" y="116909"/>
                  <a:pt x="376064" y="122058"/>
                  <a:pt x="363255" y="125260"/>
                </a:cubicBezTo>
                <a:cubicBezTo>
                  <a:pt x="346554" y="129435"/>
                  <a:pt x="329483" y="132342"/>
                  <a:pt x="313151" y="137786"/>
                </a:cubicBezTo>
                <a:cubicBezTo>
                  <a:pt x="306888" y="139874"/>
                  <a:pt x="300267" y="141097"/>
                  <a:pt x="294362" y="144049"/>
                </a:cubicBezTo>
                <a:cubicBezTo>
                  <a:pt x="287629" y="147415"/>
                  <a:pt x="282492" y="153610"/>
                  <a:pt x="275573" y="156575"/>
                </a:cubicBezTo>
                <a:cubicBezTo>
                  <a:pt x="267661" y="159966"/>
                  <a:pt x="258766" y="160365"/>
                  <a:pt x="250521" y="162838"/>
                </a:cubicBezTo>
                <a:lnTo>
                  <a:pt x="194154" y="181627"/>
                </a:lnTo>
                <a:cubicBezTo>
                  <a:pt x="187891" y="183715"/>
                  <a:pt x="180858" y="184228"/>
                  <a:pt x="175365" y="187890"/>
                </a:cubicBezTo>
                <a:cubicBezTo>
                  <a:pt x="169102" y="192065"/>
                  <a:pt x="163650" y="197844"/>
                  <a:pt x="156576" y="200416"/>
                </a:cubicBezTo>
                <a:cubicBezTo>
                  <a:pt x="140397" y="206299"/>
                  <a:pt x="106472" y="212942"/>
                  <a:pt x="106472" y="212942"/>
                </a:cubicBezTo>
                <a:lnTo>
                  <a:pt x="50105" y="250520"/>
                </a:lnTo>
                <a:lnTo>
                  <a:pt x="31316" y="263046"/>
                </a:lnTo>
                <a:cubicBezTo>
                  <a:pt x="11465" y="292822"/>
                  <a:pt x="21172" y="274692"/>
                  <a:pt x="6264" y="319413"/>
                </a:cubicBezTo>
                <a:lnTo>
                  <a:pt x="0" y="338202"/>
                </a:lnTo>
                <a:cubicBezTo>
                  <a:pt x="2088" y="352816"/>
                  <a:pt x="2944" y="367659"/>
                  <a:pt x="6264" y="382043"/>
                </a:cubicBezTo>
                <a:cubicBezTo>
                  <a:pt x="10906" y="402158"/>
                  <a:pt x="17317" y="422662"/>
                  <a:pt x="31316" y="438411"/>
                </a:cubicBezTo>
                <a:cubicBezTo>
                  <a:pt x="43085" y="451651"/>
                  <a:pt x="52089" y="470387"/>
                  <a:pt x="68894" y="475989"/>
                </a:cubicBezTo>
                <a:lnTo>
                  <a:pt x="87683" y="482252"/>
                </a:lnTo>
                <a:cubicBezTo>
                  <a:pt x="129381" y="523950"/>
                  <a:pt x="84473" y="484644"/>
                  <a:pt x="125261" y="507304"/>
                </a:cubicBezTo>
                <a:cubicBezTo>
                  <a:pt x="194303" y="545661"/>
                  <a:pt x="129810" y="525522"/>
                  <a:pt x="225469" y="557408"/>
                </a:cubicBezTo>
                <a:lnTo>
                  <a:pt x="263047" y="569934"/>
                </a:lnTo>
                <a:cubicBezTo>
                  <a:pt x="275573" y="574109"/>
                  <a:pt x="287816" y="579258"/>
                  <a:pt x="300625" y="582460"/>
                </a:cubicBezTo>
                <a:cubicBezTo>
                  <a:pt x="308976" y="584548"/>
                  <a:pt x="317432" y="586250"/>
                  <a:pt x="325677" y="588723"/>
                </a:cubicBezTo>
                <a:cubicBezTo>
                  <a:pt x="350817" y="596265"/>
                  <a:pt x="363878" y="603070"/>
                  <a:pt x="388307" y="607512"/>
                </a:cubicBezTo>
                <a:cubicBezTo>
                  <a:pt x="427087" y="614563"/>
                  <a:pt x="468436" y="617262"/>
                  <a:pt x="507305" y="620038"/>
                </a:cubicBezTo>
                <a:lnTo>
                  <a:pt x="607513" y="626301"/>
                </a:lnTo>
                <a:cubicBezTo>
                  <a:pt x="691020" y="624213"/>
                  <a:pt x="774620" y="624507"/>
                  <a:pt x="858033" y="620038"/>
                </a:cubicBezTo>
                <a:cubicBezTo>
                  <a:pt x="979082" y="613553"/>
                  <a:pt x="925413" y="608623"/>
                  <a:pt x="1020872" y="594986"/>
                </a:cubicBezTo>
                <a:cubicBezTo>
                  <a:pt x="1075251" y="587218"/>
                  <a:pt x="1050238" y="591618"/>
                  <a:pt x="1096028" y="582460"/>
                </a:cubicBezTo>
                <a:cubicBezTo>
                  <a:pt x="1138395" y="561277"/>
                  <a:pt x="1105337" y="574504"/>
                  <a:pt x="1164921" y="563671"/>
                </a:cubicBezTo>
                <a:cubicBezTo>
                  <a:pt x="1196215" y="557981"/>
                  <a:pt x="1181932" y="558462"/>
                  <a:pt x="1208762" y="551145"/>
                </a:cubicBezTo>
                <a:cubicBezTo>
                  <a:pt x="1225371" y="546615"/>
                  <a:pt x="1242534" y="544063"/>
                  <a:pt x="1258866" y="538619"/>
                </a:cubicBezTo>
                <a:cubicBezTo>
                  <a:pt x="1271392" y="534444"/>
                  <a:pt x="1283635" y="529295"/>
                  <a:pt x="1296444" y="526093"/>
                </a:cubicBezTo>
                <a:cubicBezTo>
                  <a:pt x="1304795" y="524005"/>
                  <a:pt x="1313436" y="522852"/>
                  <a:pt x="1321496" y="519830"/>
                </a:cubicBezTo>
                <a:cubicBezTo>
                  <a:pt x="1330238" y="516552"/>
                  <a:pt x="1337691" y="510256"/>
                  <a:pt x="1346548" y="507304"/>
                </a:cubicBezTo>
                <a:cubicBezTo>
                  <a:pt x="1362880" y="501860"/>
                  <a:pt x="1380321" y="500222"/>
                  <a:pt x="1396653" y="494778"/>
                </a:cubicBezTo>
                <a:lnTo>
                  <a:pt x="1434231" y="482252"/>
                </a:lnTo>
                <a:lnTo>
                  <a:pt x="1453020" y="475989"/>
                </a:lnTo>
                <a:cubicBezTo>
                  <a:pt x="1459283" y="473901"/>
                  <a:pt x="1465904" y="472678"/>
                  <a:pt x="1471809" y="469726"/>
                </a:cubicBezTo>
                <a:cubicBezTo>
                  <a:pt x="1480160" y="465551"/>
                  <a:pt x="1488119" y="460478"/>
                  <a:pt x="1496861" y="457200"/>
                </a:cubicBezTo>
                <a:cubicBezTo>
                  <a:pt x="1506969" y="453409"/>
                  <a:pt x="1544725" y="446375"/>
                  <a:pt x="1553228" y="444674"/>
                </a:cubicBezTo>
                <a:cubicBezTo>
                  <a:pt x="1561579" y="440499"/>
                  <a:pt x="1569538" y="435426"/>
                  <a:pt x="1578280" y="432148"/>
                </a:cubicBezTo>
                <a:cubicBezTo>
                  <a:pt x="1586340" y="429126"/>
                  <a:pt x="1595420" y="429276"/>
                  <a:pt x="1603332" y="425885"/>
                </a:cubicBezTo>
                <a:cubicBezTo>
                  <a:pt x="1610251" y="422920"/>
                  <a:pt x="1615388" y="416725"/>
                  <a:pt x="1622121" y="413359"/>
                </a:cubicBezTo>
                <a:cubicBezTo>
                  <a:pt x="1628026" y="410407"/>
                  <a:pt x="1634647" y="409184"/>
                  <a:pt x="1640910" y="407096"/>
                </a:cubicBezTo>
                <a:cubicBezTo>
                  <a:pt x="1652561" y="395444"/>
                  <a:pt x="1656422" y="389944"/>
                  <a:pt x="1672225" y="382043"/>
                </a:cubicBezTo>
                <a:cubicBezTo>
                  <a:pt x="1700472" y="367920"/>
                  <a:pt x="1682880" y="385690"/>
                  <a:pt x="1709803" y="363254"/>
                </a:cubicBezTo>
                <a:cubicBezTo>
                  <a:pt x="1731879" y="344858"/>
                  <a:pt x="1736186" y="333074"/>
                  <a:pt x="1753644" y="306887"/>
                </a:cubicBezTo>
                <a:cubicBezTo>
                  <a:pt x="1769832" y="282605"/>
                  <a:pt x="1763790" y="295239"/>
                  <a:pt x="1772433" y="269309"/>
                </a:cubicBezTo>
                <a:cubicBezTo>
                  <a:pt x="1770345" y="248432"/>
                  <a:pt x="1769360" y="227416"/>
                  <a:pt x="1766170" y="206679"/>
                </a:cubicBezTo>
                <a:cubicBezTo>
                  <a:pt x="1765166" y="200154"/>
                  <a:pt x="1763960" y="193101"/>
                  <a:pt x="1759907" y="187890"/>
                </a:cubicBezTo>
                <a:cubicBezTo>
                  <a:pt x="1745801" y="169754"/>
                  <a:pt x="1724833" y="149615"/>
                  <a:pt x="1703540" y="137786"/>
                </a:cubicBezTo>
                <a:cubicBezTo>
                  <a:pt x="1691298" y="130985"/>
                  <a:pt x="1678293" y="125637"/>
                  <a:pt x="1665962" y="118997"/>
                </a:cubicBezTo>
                <a:cubicBezTo>
                  <a:pt x="1605234" y="86297"/>
                  <a:pt x="1639365" y="98581"/>
                  <a:pt x="1572017" y="75156"/>
                </a:cubicBezTo>
                <a:cubicBezTo>
                  <a:pt x="1408511" y="18284"/>
                  <a:pt x="1535595" y="57851"/>
                  <a:pt x="1434231" y="37578"/>
                </a:cubicBezTo>
                <a:cubicBezTo>
                  <a:pt x="1417350" y="34202"/>
                  <a:pt x="1400828" y="29227"/>
                  <a:pt x="1384127" y="25052"/>
                </a:cubicBezTo>
                <a:cubicBezTo>
                  <a:pt x="1375776" y="22964"/>
                  <a:pt x="1367664" y="19343"/>
                  <a:pt x="1359074" y="18789"/>
                </a:cubicBezTo>
                <a:cubicBezTo>
                  <a:pt x="1294356" y="14614"/>
                  <a:pt x="1229751" y="7969"/>
                  <a:pt x="1164921" y="6263"/>
                </a:cubicBezTo>
                <a:lnTo>
                  <a:pt x="926927" y="0"/>
                </a:lnTo>
                <a:lnTo>
                  <a:pt x="663880" y="6263"/>
                </a:lnTo>
                <a:cubicBezTo>
                  <a:pt x="662345" y="6330"/>
                  <a:pt x="624045" y="15784"/>
                  <a:pt x="620039" y="18789"/>
                </a:cubicBezTo>
                <a:cubicBezTo>
                  <a:pt x="616304" y="21590"/>
                  <a:pt x="615864" y="27140"/>
                  <a:pt x="613776" y="313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88276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197B-625B-0541-8C3A-BEC8DDA3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Let’s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AD543-721A-1241-82AA-3BA50A051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HU" dirty="0"/>
              <a:t>ow for real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E01CD-C603-544F-9E73-99FFE325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1B9BA-2744-7B4A-B104-E5CBFF37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70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2C45-6B2C-274C-B10B-54275296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Symbol</a:t>
            </a:r>
            <a:r>
              <a:rPr lang="en-HU" dirty="0"/>
              <a:t> mangling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E20F-64E4-A540-848D-B4F8752C4D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cap="none" dirty="0"/>
              <a:t>The scheme must provide an unambiguous string encoding for everything that can end up in a binary's symbol table.</a:t>
            </a:r>
          </a:p>
          <a:p>
            <a:pPr lvl="1"/>
            <a:r>
              <a:rPr lang="en-GB" cap="none" dirty="0"/>
              <a:t>No two distinct compiler-generated entities must be mapped to the same symbol name</a:t>
            </a:r>
          </a:p>
          <a:p>
            <a:r>
              <a:rPr lang="en-GB" dirty="0"/>
              <a:t>E.g.: </a:t>
            </a:r>
            <a:r>
              <a:rPr lang="en-GB" cap="none" dirty="0"/>
              <a:t>fn foo() {} </a:t>
            </a:r>
            <a:r>
              <a:rPr lang="en-GB" cap="none" dirty="0">
                <a:sym typeface="Wingdings" pitchFamily="2" charset="2"/>
              </a:rPr>
              <a:t> Nv</a:t>
            </a:r>
            <a:r>
              <a:rPr lang="en-GB" cap="none" dirty="0"/>
              <a:t>NvZ7pam3foo</a:t>
            </a:r>
          </a:p>
          <a:p>
            <a:r>
              <a:rPr lang="en-GB" cap="none" dirty="0"/>
              <a:t>#[no_mangle]</a:t>
            </a:r>
          </a:p>
          <a:p>
            <a:pPr marL="457200" lvl="1" indent="0">
              <a:buNone/>
            </a:pPr>
            <a:r>
              <a:rPr lang="en-GB" cap="none" dirty="0"/>
              <a:t>Tells the compiler do not do this!</a:t>
            </a:r>
            <a:endParaRPr lang="en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4D46F-E6F2-1B41-A16B-AC19DC70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E98B1-F9F9-3547-AB95-ACFF5F34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2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F8B-12A4-9640-AAD8-D292D651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HU" dirty="0"/>
              <a:t>am functions: </a:t>
            </a:r>
            <a:r>
              <a:rPr lang="en-GB" cap="none" dirty="0"/>
              <a:t>pam_sm_setcred</a:t>
            </a:r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291FA-9BF6-1C4C-B43E-3E19F786D7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cap="none" dirty="0"/>
              <a:t>Service function to alter credentials</a:t>
            </a:r>
          </a:p>
          <a:p>
            <a:r>
              <a:rPr lang="en-GB" cap="none" dirty="0"/>
              <a:t>Call after the user has been authenticated but before a session has been established</a:t>
            </a:r>
          </a:p>
          <a:p>
            <a:r>
              <a:rPr lang="en-GB" cap="none" dirty="0"/>
              <a:t>Providing some information about the user for the application</a:t>
            </a:r>
          </a:p>
          <a:p>
            <a:r>
              <a:rPr lang="en-GB" cap="none" dirty="0"/>
              <a:t>We will ignore this</a:t>
            </a:r>
            <a:endParaRPr lang="en-HU" cap="non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97B4C-0748-7145-824D-1B0B84BF4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3F3A8-1B50-D642-A13E-F8B6A9B5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6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F8B-12A4-9640-AAD8-D292D651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</a:t>
            </a:r>
            <a:r>
              <a:rPr lang="en-HU" dirty="0"/>
              <a:t>am functions: </a:t>
            </a:r>
            <a:r>
              <a:rPr lang="en-GB" cap="none" dirty="0"/>
              <a:t>pam_sm_acct_mgmt</a:t>
            </a:r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291FA-9BF6-1C4C-B43E-3E19F786D7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cap="none" dirty="0"/>
              <a:t>No authorization or authentication happens here</a:t>
            </a:r>
          </a:p>
          <a:p>
            <a:r>
              <a:rPr lang="en-GB" cap="none" dirty="0"/>
              <a:t>Any other checks could happen here</a:t>
            </a:r>
          </a:p>
          <a:p>
            <a:pPr lvl="1"/>
            <a:r>
              <a:rPr lang="en-GB" cap="none" dirty="0"/>
              <a:t>Terminal checks</a:t>
            </a:r>
          </a:p>
          <a:p>
            <a:pPr lvl="1"/>
            <a:r>
              <a:rPr lang="en-GB" cap="none" dirty="0"/>
              <a:t>Hostname checks</a:t>
            </a:r>
          </a:p>
          <a:p>
            <a:pPr lvl="1"/>
            <a:r>
              <a:rPr lang="en-GB" cap="none" dirty="0"/>
              <a:t>Expiration of the password</a:t>
            </a:r>
          </a:p>
          <a:p>
            <a:r>
              <a:rPr lang="en-GB" cap="none" dirty="0"/>
              <a:t>We will ignore this: always success</a:t>
            </a:r>
            <a:endParaRPr lang="en-HU" cap="non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97B4C-0748-7145-824D-1B0B84BF4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3F3A8-1B50-D642-A13E-F8B6A9B5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1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3CD781F-F935-4310-9C70-32C9B03A1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389415A-F11F-49E4-B0C5-CF7FF9C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91A09D7C-72C0-44A7-95A9-038C62939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B1A95B7-C468-4483-B6EA-858374AB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68F968-C120-4C1E-B281-A62213BD2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B183D9-A091-9048-A99C-4D9A16302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About me</a:t>
            </a:r>
          </a:p>
        </p:txBody>
      </p:sp>
      <p:pic>
        <p:nvPicPr>
          <p:cNvPr id="6" name="Content Placeholder 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3685A502-E089-EA44-887D-43F96FBD73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3" b="211"/>
          <a:stretch/>
        </p:blipFill>
        <p:spPr>
          <a:xfrm>
            <a:off x="404226" y="10"/>
            <a:ext cx="5312664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30289-DA14-3543-9167-274F1A1A3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74089" y="2142066"/>
            <a:ext cx="4908593" cy="3232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cap="none" dirty="0"/>
              <a:t>senior software engineer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cap="none" dirty="0"/>
              <a:t>just started in cloud “architect” role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cap="none" dirty="0"/>
              <a:t>started at Balabit 2017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cap="none" dirty="0"/>
              <a:t>rust, python &amp; many more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cap="none" dirty="0"/>
              <a:t>cloud services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DC42A2-132E-3446-8939-A6F7ED20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08F9A6-DC52-2D4E-BEEF-5BB2A878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40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68BAC-193C-4C49-A7A7-B2CF0D66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77550A-B783-9340-B7EA-D2826129A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EFB80F-7304-E843-B14C-93867E36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424"/>
            <a:ext cx="11693047" cy="435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2F8B-12A4-9640-AAD8-D292D651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</a:t>
            </a:r>
            <a:r>
              <a:rPr lang="en-HU" dirty="0"/>
              <a:t>am functions: </a:t>
            </a:r>
            <a:r>
              <a:rPr lang="en-GB" cap="none" dirty="0"/>
              <a:t>pam_sm_authenticate</a:t>
            </a:r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291FA-9BF6-1C4C-B43E-3E19F786D7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cap="none" dirty="0"/>
              <a:t>The authentication happens here, service function for user authentication</a:t>
            </a:r>
          </a:p>
          <a:p>
            <a:r>
              <a:rPr lang="en-GB" cap="none" dirty="0"/>
              <a:t>That’s the one we need! So implement it</a:t>
            </a:r>
            <a:endParaRPr lang="en-HU" cap="non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97B4C-0748-7145-824D-1B0B84BF4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3F3A8-1B50-D642-A13E-F8B6A9B5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5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32FFFA-3D05-3B4A-A977-878CDB0C6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EAEFC-E069-D84F-B927-E6CB156F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C48BEF1-0CBA-0D43-883A-478B3B7C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756"/>
            <a:ext cx="11693047" cy="538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03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9C12FC8-A922-0C44-A9B1-37BE3FB1D8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46663" y="908759"/>
            <a:ext cx="6034087" cy="424355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FCD56-12D5-764E-9E22-1E7EBE2B3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908759"/>
            <a:ext cx="4126861" cy="2520241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FFI: enums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Only enums could safely shared via an FFI binding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G</a:t>
            </a:r>
            <a:r>
              <a:rPr lang="en-HU" cap="none" dirty="0"/>
              <a:t>enerics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I</a:t>
            </a:r>
            <a:r>
              <a:rPr lang="en-HU" cap="none" dirty="0"/>
              <a:t>mpl 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F</a:t>
            </a:r>
            <a:r>
              <a:rPr lang="en-HU" cap="none" dirty="0"/>
              <a:t>or struct and also for enum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H</a:t>
            </a:r>
            <a:r>
              <a:rPr lang="en-HU" cap="none" dirty="0"/>
              <a:t>olds the actual implementation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HU" cap="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69D0E-7124-994C-AEB9-3FA190A7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D3564-138C-504F-A64E-D59CA0A8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6A6A45B-2A5C-A84F-9C4A-56B299671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87" y="3030536"/>
            <a:ext cx="4126861" cy="25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70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E9BE-6673-884D-9172-834EA852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2976483" cy="607913"/>
          </a:xfrm>
        </p:spPr>
        <p:txBody>
          <a:bodyPr/>
          <a:lstStyle/>
          <a:p>
            <a:r>
              <a:rPr lang="en-HU" dirty="0"/>
              <a:t>Create ffi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59184-FDAB-E344-9A7B-624FCCDC7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3" y="1365338"/>
            <a:ext cx="2976483" cy="4009248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FFI: able to call foreign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>
                <a:solidFill>
                  <a:srgbClr val="FF0000"/>
                </a:solidFill>
              </a:rPr>
              <a:t>This is unsafe!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#[link(name = “package”)]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E</a:t>
            </a:r>
            <a:r>
              <a:rPr lang="en-HU" cap="none" dirty="0"/>
              <a:t>asy linking to a shared library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pam</a:t>
            </a:r>
            <a:r>
              <a:rPr lang="en-HU" cap="none" dirty="0"/>
              <a:t>_get_user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Foreign function from the pam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e.g.: User to authenticate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pam_get_authtok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Foreign function from the pam module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e.g.: The prompted password</a:t>
            </a:r>
            <a:endParaRPr lang="en-HU" cap="non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cap="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58834-5886-8E48-B7BB-7614B427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B6BC8-D6C9-7A41-B22C-9CB21F02F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CD36353B-E520-D64A-BCB0-148826281F0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70300" y="1293713"/>
            <a:ext cx="7410450" cy="3473648"/>
          </a:xfrm>
        </p:spPr>
      </p:pic>
    </p:spTree>
    <p:extLst>
      <p:ext uri="{BB962C8B-B14F-4D97-AF65-F5344CB8AC3E}">
        <p14:creationId xmlns:p14="http://schemas.microsoft.com/office/powerpoint/2010/main" val="187743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3E7DF4F8-EB2D-1844-8884-607CDB3DB8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03030" y="1652625"/>
            <a:ext cx="6034087" cy="37219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E866C-B4F5-A94A-A93D-6BF107A40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685800"/>
            <a:ext cx="4126861" cy="468878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The PamResult enum is a C-like enum wrapper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Result codes in a sigend 32-bit width integer wrapper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B1A0C-39D7-6E48-A924-165A8259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12220-7A58-E94C-A492-293F5E5A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C216-3805-6844-84C9-BBBB575F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735904"/>
          </a:xfrm>
        </p:spPr>
        <p:txBody>
          <a:bodyPr/>
          <a:lstStyle/>
          <a:p>
            <a:r>
              <a:rPr lang="en-HU" dirty="0"/>
              <a:t>Make it safe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153356-5919-F846-890B-9A2F3C4F06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70608" y="2255604"/>
            <a:ext cx="6836754" cy="31189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E202A-7005-2F4C-8FF6-8FC0B567A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421704"/>
            <a:ext cx="4126861" cy="3952881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i="1" cap="none" dirty="0"/>
              <a:t>unsafe {}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Let us to call an unsafe code-block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Turn off rust’s safety barriers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Converting rust’s static str to a c-like string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i="1" cap="none" dirty="0"/>
              <a:t>username_ptr </a:t>
            </a:r>
            <a:r>
              <a:rPr lang="en-HU" cap="none" dirty="0"/>
              <a:t> pointer will hold the username string from the PAM module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Errors: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The username c-string cannot be converted to a rust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The username_ptr pointer is null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Any other error: retrun code is not zero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C7981-09FB-C042-85AB-E6CE63D9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B0D20-0AC4-1D48-A41E-861B746E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3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C216-3805-6844-84C9-BBBB575F1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735904"/>
          </a:xfrm>
        </p:spPr>
        <p:txBody>
          <a:bodyPr/>
          <a:lstStyle/>
          <a:p>
            <a:r>
              <a:rPr lang="en-HU" dirty="0"/>
              <a:t>Make it safe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153356-5919-F846-890B-9A2F3C4F06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4870608" y="2255604"/>
            <a:ext cx="6836753" cy="31189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E202A-7005-2F4C-8FF6-8FC0B567A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421704"/>
            <a:ext cx="4126861" cy="395288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cap="none" dirty="0"/>
              <a:t>pam_authtok (6)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cap="none" dirty="0"/>
              <a:t>tell the pam module to </a:t>
            </a:r>
            <a:r>
              <a:rPr lang="hu-HU" cap="none" dirty="0"/>
              <a:t>return the current authentication token</a:t>
            </a:r>
            <a:endParaRPr lang="en-HU" cap="non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i="1" cap="none" dirty="0"/>
              <a:t>item_ptr   </a:t>
            </a:r>
            <a:r>
              <a:rPr lang="en-HU" cap="none" dirty="0"/>
              <a:t>pointer will hold the password string from the pam module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dirty="0"/>
              <a:t>Errors: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the item c-string cannot be converted to a rust string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the item_ptr pointer is null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any other error: retrun code is not zero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C7981-09FB-C042-85AB-E6CE63D9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B0D20-0AC4-1D48-A41E-861B746E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68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B9EEB-30D0-FC4E-B229-F981C7BE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1330890"/>
          </a:xfrm>
        </p:spPr>
        <p:txBody>
          <a:bodyPr/>
          <a:lstStyle/>
          <a:p>
            <a:r>
              <a:rPr lang="en-HU" dirty="0"/>
              <a:t>pattern matching in a nutshell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9497EE-7848-9F46-9036-757EEB8A13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5215764" y="1622121"/>
            <a:ext cx="6318794" cy="359303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A0C75E-214B-4344-942F-275FFBD05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2110636"/>
            <a:ext cx="4126861" cy="3263949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very fast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easy to read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rust will check if all the possibilities covered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warning on unreachable pattern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working on nealry anything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numbers, str, enum-variants, Result&lt;T, E&gt;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embdedd if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66FC2-E7B4-824C-817E-FD9C6EE5B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144C1-9335-6A47-B2DF-29821FCB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301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FE02-08AD-F44C-86BE-F5DC25A6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1161789"/>
          </a:xfrm>
        </p:spPr>
        <p:txBody>
          <a:bodyPr/>
          <a:lstStyle/>
          <a:p>
            <a:r>
              <a:rPr lang="en-HU" dirty="0"/>
              <a:t>Putting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1E06E-8827-EB4B-8407-4A857B10B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847590"/>
            <a:ext cx="4126861" cy="352699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HU" cap="none" dirty="0"/>
              <a:t>Try to acquire a username from pam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coming from the shell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prompted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cached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Try to acquire the password from pam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prompted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cached</a:t>
            </a:r>
          </a:p>
          <a:p>
            <a:endParaRPr lang="en-HU" cap="none" dirty="0"/>
          </a:p>
          <a:p>
            <a:r>
              <a:rPr lang="en-HU" i="1" cap="none" dirty="0"/>
              <a:t>If any error occures, just simply return the result code from the PAM module.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6ACEB-787E-DB49-B657-E35D2EA38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2C966-D831-7747-946A-C3E2FD56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B6FAC72A-2093-1A4D-B85D-8C5ECDBC01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820503" y="2736937"/>
            <a:ext cx="7048145" cy="2637649"/>
          </a:xfrm>
        </p:spPr>
      </p:pic>
    </p:spTree>
    <p:extLst>
      <p:ext uri="{BB962C8B-B14F-4D97-AF65-F5344CB8AC3E}">
        <p14:creationId xmlns:p14="http://schemas.microsoft.com/office/powerpoint/2010/main" val="3003630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33F7-9565-3543-B152-5E4D6111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</a:t>
            </a:r>
            <a:r>
              <a:rPr lang="en-HU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FFA6-CE2D-1F44-9EEA-11A782F9B4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cap="none" dirty="0"/>
              <a:t>W</a:t>
            </a:r>
            <a:r>
              <a:rPr lang="en-HU" cap="none" dirty="0"/>
              <a:t>riting a linux pam module in rust</a:t>
            </a:r>
          </a:p>
          <a:p>
            <a:r>
              <a:rPr lang="en-GB" cap="none" dirty="0"/>
              <a:t>Authenticate a user in sudo via an external authentication web service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6967E-3758-B442-9595-AE516A2E8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9C458-DEA9-D840-B8B2-93F08FD3A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21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197B-625B-0541-8C3A-BEC8DDA3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Let’s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AD543-721A-1241-82AA-3BA50A051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ChallEnge password via the authentication server</a:t>
            </a:r>
            <a:endParaRPr lang="en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E01CD-C603-544F-9E73-99FFE325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1B9BA-2744-7B4A-B104-E5CBFF37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0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29914F-2235-A74D-841C-9884AA2111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5106978" y="1083963"/>
            <a:ext cx="5913457" cy="38931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CB4EC-1296-164D-A5A7-D54A74969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463" y="685112"/>
            <a:ext cx="4643515" cy="4689474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Password request will send towards the Authentication Python Service</a:t>
            </a:r>
            <a:br>
              <a:rPr lang="en-HU" cap="none" dirty="0"/>
            </a:br>
            <a:r>
              <a:rPr lang="en-HU" cap="none" dirty="0"/>
              <a:t>‘{“password”: “mypass”}’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The Authentication Python Service will respond with a JSON</a:t>
            </a:r>
            <a:br>
              <a:rPr lang="en-HU" cap="none" dirty="0"/>
            </a:br>
            <a:r>
              <a:rPr lang="en-HU" cap="none" dirty="0"/>
              <a:t>‘{“code”: 0x0, “reason”: “Success”}’</a:t>
            </a:r>
            <a:br>
              <a:rPr lang="en-HU" cap="none" dirty="0"/>
            </a:br>
            <a:r>
              <a:rPr lang="en-HU" cap="none" dirty="0"/>
              <a:t>OR</a:t>
            </a:r>
            <a:br>
              <a:rPr lang="en-HU" cap="none" dirty="0"/>
            </a:br>
            <a:r>
              <a:rPr lang="en-HU" cap="none" dirty="0"/>
              <a:t>‘{“code”: 0x1, “reason”: ”Invalid Password”}’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This message is parsed into JSON and the result returned based on the “code”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FA10C-BD86-DD46-BB6A-DF33B492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91740-E09D-254B-BAF7-8496F068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891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2C45-6B2C-274C-B10B-54275296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797615"/>
          </a:xfrm>
        </p:spPr>
        <p:txBody>
          <a:bodyPr/>
          <a:lstStyle/>
          <a:p>
            <a:r>
              <a:rPr lang="hu-HU" dirty="0"/>
              <a:t>Traits </a:t>
            </a:r>
            <a:r>
              <a:rPr lang="en-HU" dirty="0"/>
              <a:t>in a nutshell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8C6FBB-EA59-B042-869A-01A4734876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6029183" y="685800"/>
            <a:ext cx="4069046" cy="4689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6BCF8-9DFA-DD41-A704-A3A9C2100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483416"/>
            <a:ext cx="4126861" cy="389117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Shared implementations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Instead of inheritance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Function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accept only those stuctures which implements the following trait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Built-in traits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Into, From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ToString, AsRef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etc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4D46F-E6F2-1B41-A16B-AC19DC700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E98B1-F9F9-3547-AB95-ACFF5F34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38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77C71F-A918-A84F-8DFE-8F38AC4D101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5263242" y="1835063"/>
            <a:ext cx="6240251" cy="35395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D1590-0E69-F349-A630-3935C938A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685800"/>
            <a:ext cx="4126861" cy="468878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#[derive(Serialize)]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Make the underlying struct JSON serializable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Into JSON trait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converts the structure into a well-formated JSON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8730D-AB53-1348-831B-C5510420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1B41-D594-1342-ABF2-DE34959A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4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77C71F-A918-A84F-8DFE-8F38AC4D101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5263242" y="1899567"/>
            <a:ext cx="6240251" cy="34105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D1590-0E69-F349-A630-3935C938A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685800"/>
            <a:ext cx="4126861" cy="468878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#[derive(Deserialize)]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Make the underlying struct JSON deserializable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8730D-AB53-1348-831B-C5510420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1B41-D594-1342-ABF2-DE34959A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256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1F07-AE93-124E-AC90-C7BE21D0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1199367"/>
          </a:xfrm>
        </p:spPr>
        <p:txBody>
          <a:bodyPr/>
          <a:lstStyle/>
          <a:p>
            <a:r>
              <a:rPr lang="en-HU" dirty="0"/>
              <a:t>Authentication Service result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B59A3F2B-E365-704C-8A19-1ABDA8A1A96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46663" y="736390"/>
            <a:ext cx="6034087" cy="45882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28FF5-D594-CE41-99A1-AAF10491A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885168"/>
            <a:ext cx="4126861" cy="348941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Variants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Ok: authentication successful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Error: there is a known error, and the response holds the reason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U" cap="none" dirty="0"/>
              <a:t>UnknownError: there is a unknown error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HU" cap="none" dirty="0"/>
              <a:t>The Default trait implementation indicates whi</a:t>
            </a:r>
            <a:r>
              <a:rPr lang="en-GB" cap="none" dirty="0"/>
              <a:t>ch</a:t>
            </a:r>
            <a:r>
              <a:rPr lang="en-HU" cap="none" dirty="0"/>
              <a:t> variant of the Enum should use, if the variant not specified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58598-35CB-1C48-A041-87EC41F53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486F5-206F-8B48-97B1-9BEE2C7A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58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29914F-2235-A74D-841C-9884AA2111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5106978" y="1083963"/>
            <a:ext cx="5913457" cy="38931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CB4EC-1296-164D-A5A7-D54A74969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463" y="685112"/>
            <a:ext cx="4643515" cy="4689474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Send a GET request with the JSON body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It returns a Result&lt;T, E&gt;, so with ‘.ok()’ convert it to an Option&lt;T&gt;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If there is a Some&lt;Response&gt;, then parse into the Response struct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Check the code field of the Response struct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HU" cap="none" dirty="0"/>
              <a:t>If it’s 0, then return Ok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HU" cap="none" dirty="0"/>
              <a:t>If isn’t 0, then return the Error with the reason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If no response got back or there was an error, return the Default value of the AuthResult, which is UnknownError</a:t>
            </a:r>
          </a:p>
          <a:p>
            <a:pPr marL="342900" indent="-342900" algn="l">
              <a:buFont typeface="+mj-lt"/>
              <a:buAutoNum type="arabicPeriod"/>
            </a:pPr>
            <a:endParaRPr lang="en-HU" cap="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FA10C-BD86-DD46-BB6A-DF33B492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91740-E09D-254B-BAF7-8496F068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05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197B-625B-0541-8C3A-BEC8DDA3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Let’s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AD543-721A-1241-82AA-3BA50A051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Putting all together</a:t>
            </a:r>
            <a:endParaRPr lang="en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E01CD-C603-544F-9E73-99FFE325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1B9BA-2744-7B4A-B104-E5CBFF37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81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FE02-08AD-F44C-86BE-F5DC25A6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1161789"/>
          </a:xfrm>
        </p:spPr>
        <p:txBody>
          <a:bodyPr/>
          <a:lstStyle/>
          <a:p>
            <a:r>
              <a:rPr lang="en-HU" dirty="0"/>
              <a:t>Putting all together #2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1E06E-8827-EB4B-8407-4A857B10B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847590"/>
            <a:ext cx="4126861" cy="3526996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Try to acquire a username from pam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coming from the shell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prompted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cached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Try to acquire the password from pam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prompted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Could be cached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HU" cap="none" dirty="0"/>
              <a:t>Challenge the password with the Authetication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If the result is Ok, then the authentication successful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HU" cap="none" dirty="0"/>
              <a:t>Otherwise, the authentication faile</a:t>
            </a:r>
          </a:p>
          <a:p>
            <a:r>
              <a:rPr lang="en-HU" i="1" cap="none" dirty="0"/>
              <a:t>If any error occures, just simply return the result code from the PAM module.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6ACEB-787E-DB49-B657-E35D2EA38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2C966-D831-7747-946A-C3E2FD56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6FAC72A-2093-1A4D-B85D-8C5ECDBC01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4929227" y="2461364"/>
            <a:ext cx="6818326" cy="2913222"/>
          </a:xfrm>
        </p:spPr>
      </p:pic>
    </p:spTree>
    <p:extLst>
      <p:ext uri="{BB962C8B-B14F-4D97-AF65-F5344CB8AC3E}">
        <p14:creationId xmlns:p14="http://schemas.microsoft.com/office/powerpoint/2010/main" val="1375055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9C18-B647-F146-8916-A4B744783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Make sudo to use our module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2179EB-1371-024B-9D5A-9C8ECEDE34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2639793"/>
            <a:ext cx="10394950" cy="215943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33084-6A7A-D144-8065-D21990F23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Andras Pinter - One Identity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C062B-DEE5-3E47-96A2-0358BAFF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7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6F094-ACBE-0F42-A57B-9015C630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PAM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59568-3CC7-5A4D-B148-56988064FB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HU" cap="none" dirty="0"/>
              <a:t>Linux Pluggable Authentication Module</a:t>
            </a:r>
          </a:p>
          <a:p>
            <a:r>
              <a:rPr lang="en-GB" cap="none" dirty="0"/>
              <a:t>M</a:t>
            </a:r>
            <a:r>
              <a:rPr lang="en-HU" cap="none" dirty="0"/>
              <a:t>ethods to configure how to authenticate a user in linux</a:t>
            </a:r>
          </a:p>
          <a:p>
            <a:r>
              <a:rPr lang="en-GB" cap="none" dirty="0"/>
              <a:t>A</a:t>
            </a:r>
            <a:r>
              <a:rPr lang="en-HU" cap="none" dirty="0"/>
              <a:t>uthenticate, authorization, session and user management</a:t>
            </a:r>
          </a:p>
          <a:p>
            <a:endParaRPr lang="en-HU" cap="none" dirty="0"/>
          </a:p>
          <a:p>
            <a:endParaRPr lang="en-HU" cap="none" dirty="0"/>
          </a:p>
        </p:txBody>
      </p:sp>
      <p:pic>
        <p:nvPicPr>
          <p:cNvPr id="5" name="Pam.mp4" descr="Pam.mp4">
            <a:hlinkClick r:id="" action="ppaction://media"/>
            <a:extLst>
              <a:ext uri="{FF2B5EF4-FFF2-40B4-BE49-F238E27FC236}">
                <a16:creationId xmlns:a16="http://schemas.microsoft.com/office/drawing/2014/main" id="{396C3846-7648-3346-957C-C2342AF7430A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94400" y="2289175"/>
            <a:ext cx="5086350" cy="2860675"/>
          </a:xfr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4942-A285-D44A-8B62-69E490B7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8E96C-E1CB-064D-8DD6-5DD9D344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4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38266F-0C99-344B-938C-09CFDE34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Live demo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0D7D77-FBAC-E047-9345-51F99695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HU" dirty="0"/>
              <a:t>Q&amp;A session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45202-373B-5D45-AB11-19DB1286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4D8B9-AC27-334C-9978-EC67BFC5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36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F24A4-EA19-6649-A53F-8D125885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03E12-2C43-E24E-B721-92558BF67E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HU" dirty="0"/>
              <a:t>github: </a:t>
            </a:r>
            <a:r>
              <a:rPr lang="en-GB" dirty="0">
                <a:hlinkClick r:id="rId2"/>
              </a:rPr>
              <a:t>https://github.com/andras-pinter/meetup</a:t>
            </a:r>
            <a:endParaRPr lang="en-GB" dirty="0"/>
          </a:p>
          <a:p>
            <a:r>
              <a:rPr lang="en-HU" dirty="0"/>
              <a:t>Presentation: Ask meetup team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8B59F-BC75-DD4D-AF33-6D95E271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F9597-21AB-484A-8D91-0320E715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84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4C18-E695-6244-8B40-D16DD47D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Thank you for attention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54369-2039-1B48-BC87-C4B228254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9CE03-55B7-2543-BE62-726CEA01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5BC09-69CE-2344-87EA-9783E161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8A8EC1E-9FA1-174E-A73C-451AA7A7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066" y="419621"/>
            <a:ext cx="3701441" cy="370144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B20B92E-AABC-424A-828B-73EBD0AD5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65" y="419621"/>
            <a:ext cx="61468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7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6DE2C-8E96-E74D-895B-BF0FC53B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U" dirty="0"/>
              <a:t>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D8C46-B9FE-6048-9448-EBED28F020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cap="none" dirty="0"/>
              <a:t>Mozilla research project</a:t>
            </a:r>
          </a:p>
          <a:p>
            <a:r>
              <a:rPr lang="en-GB" cap="none" dirty="0"/>
              <a:t>M</a:t>
            </a:r>
            <a:r>
              <a:rPr lang="en-HU" cap="none" dirty="0"/>
              <a:t>ulti-paradigm, high-level, statically-typed compiled system programming language</a:t>
            </a:r>
          </a:p>
          <a:p>
            <a:r>
              <a:rPr lang="en-GB" cap="none" dirty="0"/>
              <a:t>P</a:t>
            </a:r>
            <a:r>
              <a:rPr lang="en-HU" cap="none" dirty="0"/>
              <a:t>erformance, memory and concurrency safety</a:t>
            </a:r>
          </a:p>
          <a:p>
            <a:r>
              <a:rPr lang="en-HU" cap="none" dirty="0"/>
              <a:t>FFI: </a:t>
            </a:r>
            <a:r>
              <a:rPr lang="en-GB" b="1" cap="none" dirty="0"/>
              <a:t>foreign function interface</a:t>
            </a:r>
            <a:endParaRPr lang="en-HU" cap="none" dirty="0"/>
          </a:p>
          <a:p>
            <a:r>
              <a:rPr lang="en-GB" cap="none" dirty="0"/>
              <a:t>“Most loved programming language” – stack overflow (since 2016)</a:t>
            </a:r>
            <a:endParaRPr lang="en-HU" cap="non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E802C-AA82-9548-AE2F-D54C781E9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DC9EC-E91E-C343-999F-E0B35709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9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0BDF-90D4-A54E-96AB-8DA15968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U" dirty="0"/>
              <a:t>Rust: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508F8-59D2-DD49-B334-A56DFFF467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HU" cap="none" dirty="0"/>
              <a:t>Memory safety and performance</a:t>
            </a:r>
          </a:p>
          <a:p>
            <a:r>
              <a:rPr lang="en-HU" cap="none" dirty="0"/>
              <a:t>Option and result wrappers, pattern matching</a:t>
            </a:r>
          </a:p>
          <a:p>
            <a:r>
              <a:rPr lang="en-HU" cap="none" dirty="0"/>
              <a:t>No fully OOP, traits instead (shared behaviour)</a:t>
            </a:r>
          </a:p>
          <a:p>
            <a:r>
              <a:rPr lang="en-HU" cap="none" dirty="0"/>
              <a:t>No garbage collection, borrow checking instead</a:t>
            </a:r>
          </a:p>
          <a:p>
            <a:r>
              <a:rPr lang="en-GB" cap="none" dirty="0"/>
              <a:t>E</a:t>
            </a:r>
            <a:r>
              <a:rPr lang="en-HU" cap="none" dirty="0"/>
              <a:t>asy concurrency and threading</a:t>
            </a:r>
          </a:p>
          <a:p>
            <a:r>
              <a:rPr lang="en-GB" cap="none" dirty="0"/>
              <a:t>P</a:t>
            </a:r>
            <a:r>
              <a:rPr lang="en-HU" cap="none" dirty="0"/>
              <a:t>leasing (c/c++ like) syntax</a:t>
            </a:r>
          </a:p>
          <a:p>
            <a:r>
              <a:rPr lang="en-GB" cap="none" dirty="0"/>
              <a:t>C</a:t>
            </a:r>
            <a:r>
              <a:rPr lang="en-HU" cap="none" dirty="0"/>
              <a:t>ummunity and rich ecosystem, package manager, plenty of external packages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528FD-C004-5C4A-909E-12A91B74C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EB477-6C05-9B49-ADFC-333CBF70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3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A7D7-BF5E-D54B-AD7F-38D77B65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U" dirty="0"/>
              <a:t>Rust: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D7195-6E8E-4041-9B65-B54287D9CA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HU" cap="none" dirty="0"/>
              <a:t>Not so easy to learn, long learning-curve</a:t>
            </a:r>
          </a:p>
          <a:p>
            <a:r>
              <a:rPr lang="en-GB" cap="none" dirty="0"/>
              <a:t>Y</a:t>
            </a:r>
            <a:r>
              <a:rPr lang="en-HU" cap="none" dirty="0"/>
              <a:t>oung language, still evolving</a:t>
            </a:r>
          </a:p>
          <a:p>
            <a:r>
              <a:rPr lang="en-GB" cap="none" dirty="0"/>
              <a:t>N</a:t>
            </a:r>
            <a:r>
              <a:rPr lang="en-HU" cap="none" dirty="0"/>
              <a:t>o fast, throwable prototyping (like in python)</a:t>
            </a:r>
          </a:p>
          <a:p>
            <a:r>
              <a:rPr lang="en-GB" cap="none" dirty="0"/>
              <a:t>Hard to refactor or modify ‘legacy’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39E1B-7592-E148-AFB3-241DC591F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E035F-0684-CE49-8F04-6448701A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9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D0FE2-AAF5-8B48-B5DD-D7EB8F18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Cargo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811CA-0F2D-9948-9211-AE6049EEA8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HU" cap="none" dirty="0"/>
              <a:t>Rust package manager and development toolchain</a:t>
            </a:r>
          </a:p>
          <a:p>
            <a:r>
              <a:rPr lang="en-GB" cap="none" dirty="0"/>
              <a:t>C</a:t>
            </a:r>
            <a:r>
              <a:rPr lang="en-HU" cap="none" dirty="0"/>
              <a:t>ommands (eg)</a:t>
            </a:r>
          </a:p>
          <a:p>
            <a:pPr lvl="1"/>
            <a:r>
              <a:rPr lang="en-GB" cap="none" dirty="0"/>
              <a:t>c</a:t>
            </a:r>
            <a:r>
              <a:rPr lang="en-HU" cap="none" dirty="0"/>
              <a:t>argo build</a:t>
            </a:r>
          </a:p>
          <a:p>
            <a:pPr lvl="1"/>
            <a:r>
              <a:rPr lang="en-GB" cap="none" dirty="0"/>
              <a:t>c</a:t>
            </a:r>
            <a:r>
              <a:rPr lang="en-HU" cap="none" dirty="0"/>
              <a:t>argo run</a:t>
            </a:r>
          </a:p>
          <a:p>
            <a:pPr lvl="1"/>
            <a:r>
              <a:rPr lang="en-GB" cap="none" dirty="0"/>
              <a:t>c</a:t>
            </a:r>
            <a:r>
              <a:rPr lang="en-HU" cap="none" dirty="0"/>
              <a:t>argo test</a:t>
            </a:r>
          </a:p>
          <a:p>
            <a:pPr lvl="1"/>
            <a:r>
              <a:rPr lang="en-GB" cap="none" dirty="0"/>
              <a:t>c</a:t>
            </a:r>
            <a:r>
              <a:rPr lang="en-HU" cap="none" dirty="0"/>
              <a:t>argo bench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BD13C-2DF0-6040-997C-22AA23FA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56EA8-D250-E545-997E-582F5C99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0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197B-625B-0541-8C3A-BEC8DDA3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AD543-721A-1241-82AA-3BA50A051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E01CD-C603-544F-9E73-99FFE325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Andras Pinter - One Identity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1B9BA-2744-7B4A-B104-E5CBFF37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32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{2482B3C2-1CBD-0048-B6F9-AC1EEDA6E1F9}tf10001077</Template>
  <TotalTime>407</TotalTime>
  <Words>1575</Words>
  <Application>Microsoft Macintosh PowerPoint</Application>
  <PresentationFormat>Widescreen</PresentationFormat>
  <Paragraphs>301</Paragraphs>
  <Slides>42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Impact</vt:lpstr>
      <vt:lpstr>Main Event</vt:lpstr>
      <vt:lpstr>Short introduction into Rust</vt:lpstr>
      <vt:lpstr>About me</vt:lpstr>
      <vt:lpstr>The Project</vt:lpstr>
      <vt:lpstr>PAM</vt:lpstr>
      <vt:lpstr>Rust</vt:lpstr>
      <vt:lpstr>Rust: pros</vt:lpstr>
      <vt:lpstr>Rust: cons</vt:lpstr>
      <vt:lpstr>Cargo</vt:lpstr>
      <vt:lpstr>The project</vt:lpstr>
      <vt:lpstr>Architecture</vt:lpstr>
      <vt:lpstr>Architecture: flow</vt:lpstr>
      <vt:lpstr>Let’s code</vt:lpstr>
      <vt:lpstr>A rust project sctucture</vt:lpstr>
      <vt:lpstr>PowerPoint Presentation</vt:lpstr>
      <vt:lpstr>PowerPoint Presentation</vt:lpstr>
      <vt:lpstr>Let’s code</vt:lpstr>
      <vt:lpstr>Symbol mangling in a nutshell</vt:lpstr>
      <vt:lpstr>Pam functions: pam_sm_setcred</vt:lpstr>
      <vt:lpstr>Pam functions: pam_sm_acct_mgmt</vt:lpstr>
      <vt:lpstr>PowerPoint Presentation</vt:lpstr>
      <vt:lpstr>Pam functions: pam_sm_authenticate</vt:lpstr>
      <vt:lpstr>PowerPoint Presentation</vt:lpstr>
      <vt:lpstr>PowerPoint Presentation</vt:lpstr>
      <vt:lpstr>Create ffi</vt:lpstr>
      <vt:lpstr>PowerPoint Presentation</vt:lpstr>
      <vt:lpstr>Make it safe</vt:lpstr>
      <vt:lpstr>Make it safe</vt:lpstr>
      <vt:lpstr>pattern matching in a nutshell</vt:lpstr>
      <vt:lpstr>Putting all together</vt:lpstr>
      <vt:lpstr>Let’s code</vt:lpstr>
      <vt:lpstr>PowerPoint Presentation</vt:lpstr>
      <vt:lpstr>Traits in a nutshell</vt:lpstr>
      <vt:lpstr>PowerPoint Presentation</vt:lpstr>
      <vt:lpstr>PowerPoint Presentation</vt:lpstr>
      <vt:lpstr>Authentication Service result</vt:lpstr>
      <vt:lpstr>PowerPoint Presentation</vt:lpstr>
      <vt:lpstr>Let’s code</vt:lpstr>
      <vt:lpstr>Putting all together #2</vt:lpstr>
      <vt:lpstr>Make sudo to use our module</vt:lpstr>
      <vt:lpstr>Live demo</vt:lpstr>
      <vt:lpstr>Resources</vt:lpstr>
      <vt:lpstr>Thank you for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Rövid bevezetés a Rust programozási nyelvbe</dc:title>
  <dc:creator>Andras Pinter (apinter)</dc:creator>
  <cp:lastModifiedBy>Andras Pinter (apinter)</cp:lastModifiedBy>
  <cp:revision>2</cp:revision>
  <dcterms:created xsi:type="dcterms:W3CDTF">2021-11-15T09:24:52Z</dcterms:created>
  <dcterms:modified xsi:type="dcterms:W3CDTF">2021-11-18T13:12:28Z</dcterms:modified>
</cp:coreProperties>
</file>